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7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2A2D39"/>
                </a:solidFill>
                <a:latin typeface="MS Gothic"/>
                <a:cs typeface="MS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468480" cy="1028699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2416" y="722376"/>
            <a:ext cx="1822703" cy="182270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51392" y="911352"/>
            <a:ext cx="1444752" cy="144475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8992" y="3834384"/>
            <a:ext cx="1819655" cy="182270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87968" y="4023360"/>
            <a:ext cx="1441703" cy="1444752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8992" y="6827519"/>
            <a:ext cx="1819655" cy="1822703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87968" y="7016495"/>
            <a:ext cx="1441703" cy="1444752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66504" y="1304544"/>
            <a:ext cx="414527" cy="658368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66504" y="4431791"/>
            <a:ext cx="472440" cy="62788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72600" y="7412735"/>
            <a:ext cx="460248" cy="652271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5099" y="3688029"/>
            <a:ext cx="3978783" cy="1042720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5099" y="4846650"/>
            <a:ext cx="6218936" cy="10427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A2D39"/>
                </a:solidFill>
                <a:latin typeface="MS Gothic"/>
                <a:cs typeface="MS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A2D39"/>
                </a:solidFill>
                <a:latin typeface="MS Gothic"/>
                <a:cs typeface="MS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9125711"/>
            <a:ext cx="18288000" cy="1161415"/>
          </a:xfrm>
          <a:custGeom>
            <a:avLst/>
            <a:gdLst/>
            <a:ahLst/>
            <a:cxnLst/>
            <a:rect l="l" t="t" r="r" b="b"/>
            <a:pathLst>
              <a:path w="18288000" h="1161415">
                <a:moveTo>
                  <a:pt x="18288000" y="0"/>
                </a:moveTo>
                <a:lnTo>
                  <a:pt x="0" y="0"/>
                </a:lnTo>
                <a:lnTo>
                  <a:pt x="0" y="1161287"/>
                </a:lnTo>
                <a:lnTo>
                  <a:pt x="18288000" y="1161287"/>
                </a:lnTo>
                <a:lnTo>
                  <a:pt x="1828800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2978" y="9538411"/>
            <a:ext cx="1737741" cy="27736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A2D39"/>
                </a:solidFill>
                <a:latin typeface="MS Gothic"/>
                <a:cs typeface="MS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88863" y="5513273"/>
            <a:ext cx="6118225" cy="512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2A2D39"/>
                </a:solidFill>
                <a:latin typeface="MS Gothic"/>
                <a:cs typeface="MS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32.png"/><Relationship Id="rId3" Type="http://schemas.openxmlformats.org/officeDocument/2006/relationships/image" Target="../media/image66.png"/><Relationship Id="rId7" Type="http://schemas.openxmlformats.org/officeDocument/2006/relationships/image" Target="../media/image70.jpg"/><Relationship Id="rId12" Type="http://schemas.openxmlformats.org/officeDocument/2006/relationships/image" Target="../media/image75.png"/><Relationship Id="rId17" Type="http://schemas.openxmlformats.org/officeDocument/2006/relationships/image" Target="../media/image79.png"/><Relationship Id="rId2" Type="http://schemas.openxmlformats.org/officeDocument/2006/relationships/image" Target="../media/image65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7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jpg"/><Relationship Id="rId7" Type="http://schemas.openxmlformats.org/officeDocument/2006/relationships/image" Target="../media/image84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66.png"/><Relationship Id="rId7" Type="http://schemas.openxmlformats.org/officeDocument/2006/relationships/image" Target="../media/image70.jp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65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32.png"/><Relationship Id="rId5" Type="http://schemas.openxmlformats.org/officeDocument/2006/relationships/image" Target="../media/image68.png"/><Relationship Id="rId15" Type="http://schemas.openxmlformats.org/officeDocument/2006/relationships/image" Target="../media/image93.png"/><Relationship Id="rId10" Type="http://schemas.openxmlformats.org/officeDocument/2006/relationships/image" Target="../media/image89.png"/><Relationship Id="rId19" Type="http://schemas.openxmlformats.org/officeDocument/2006/relationships/image" Target="../media/image97.png"/><Relationship Id="rId4" Type="http://schemas.openxmlformats.org/officeDocument/2006/relationships/image" Target="../media/image67.png"/><Relationship Id="rId9" Type="http://schemas.openxmlformats.org/officeDocument/2006/relationships/image" Target="../media/image88.jpg"/><Relationship Id="rId1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1.png"/><Relationship Id="rId4" Type="http://schemas.openxmlformats.org/officeDocument/2006/relationships/image" Target="../media/image10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03.png"/><Relationship Id="rId18" Type="http://schemas.openxmlformats.org/officeDocument/2006/relationships/image" Target="../media/image106.png"/><Relationship Id="rId3" Type="http://schemas.openxmlformats.org/officeDocument/2006/relationships/image" Target="../media/image66.png"/><Relationship Id="rId21" Type="http://schemas.openxmlformats.org/officeDocument/2006/relationships/image" Target="../media/image109.png"/><Relationship Id="rId7" Type="http://schemas.openxmlformats.org/officeDocument/2006/relationships/image" Target="../media/image70.jpg"/><Relationship Id="rId12" Type="http://schemas.openxmlformats.org/officeDocument/2006/relationships/image" Target="../media/image95.png"/><Relationship Id="rId17" Type="http://schemas.openxmlformats.org/officeDocument/2006/relationships/image" Target="../media/image105.png"/><Relationship Id="rId2" Type="http://schemas.openxmlformats.org/officeDocument/2006/relationships/image" Target="../media/image65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94.png"/><Relationship Id="rId5" Type="http://schemas.openxmlformats.org/officeDocument/2006/relationships/image" Target="../media/image68.png"/><Relationship Id="rId15" Type="http://schemas.openxmlformats.org/officeDocument/2006/relationships/image" Target="../media/image71.png"/><Relationship Id="rId10" Type="http://schemas.openxmlformats.org/officeDocument/2006/relationships/image" Target="../media/image102.png"/><Relationship Id="rId19" Type="http://schemas.openxmlformats.org/officeDocument/2006/relationships/image" Target="../media/image107.png"/><Relationship Id="rId4" Type="http://schemas.openxmlformats.org/officeDocument/2006/relationships/image" Target="../media/image67.png"/><Relationship Id="rId9" Type="http://schemas.openxmlformats.org/officeDocument/2006/relationships/image" Target="../media/image88.jpg"/><Relationship Id="rId1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03.png"/><Relationship Id="rId18" Type="http://schemas.openxmlformats.org/officeDocument/2006/relationships/image" Target="../media/image32.png"/><Relationship Id="rId3" Type="http://schemas.openxmlformats.org/officeDocument/2006/relationships/image" Target="../media/image66.png"/><Relationship Id="rId7" Type="http://schemas.openxmlformats.org/officeDocument/2006/relationships/image" Target="../media/image70.jpg"/><Relationship Id="rId12" Type="http://schemas.openxmlformats.org/officeDocument/2006/relationships/image" Target="../media/image95.png"/><Relationship Id="rId17" Type="http://schemas.openxmlformats.org/officeDocument/2006/relationships/image" Target="../media/image112.png"/><Relationship Id="rId2" Type="http://schemas.openxmlformats.org/officeDocument/2006/relationships/image" Target="../media/image65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94.png"/><Relationship Id="rId5" Type="http://schemas.openxmlformats.org/officeDocument/2006/relationships/image" Target="../media/image68.png"/><Relationship Id="rId15" Type="http://schemas.openxmlformats.org/officeDocument/2006/relationships/image" Target="../media/image104.png"/><Relationship Id="rId10" Type="http://schemas.openxmlformats.org/officeDocument/2006/relationships/image" Target="../media/image111.png"/><Relationship Id="rId4" Type="http://schemas.openxmlformats.org/officeDocument/2006/relationships/image" Target="../media/image67.png"/><Relationship Id="rId9" Type="http://schemas.openxmlformats.org/officeDocument/2006/relationships/image" Target="../media/image88.jpg"/><Relationship Id="rId1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9.png"/><Relationship Id="rId4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5" Type="http://schemas.openxmlformats.org/officeDocument/2006/relationships/image" Target="../media/image116.png"/><Relationship Id="rId4" Type="http://schemas.openxmlformats.org/officeDocument/2006/relationships/image" Target="../media/image1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103.png"/><Relationship Id="rId18" Type="http://schemas.openxmlformats.org/officeDocument/2006/relationships/image" Target="../media/image124.png"/><Relationship Id="rId3" Type="http://schemas.openxmlformats.org/officeDocument/2006/relationships/image" Target="../media/image66.png"/><Relationship Id="rId7" Type="http://schemas.openxmlformats.org/officeDocument/2006/relationships/image" Target="../media/image70.jpg"/><Relationship Id="rId12" Type="http://schemas.openxmlformats.org/officeDocument/2006/relationships/image" Target="../media/image95.png"/><Relationship Id="rId17" Type="http://schemas.openxmlformats.org/officeDocument/2006/relationships/image" Target="../media/image112.png"/><Relationship Id="rId2" Type="http://schemas.openxmlformats.org/officeDocument/2006/relationships/image" Target="../media/image65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94.png"/><Relationship Id="rId5" Type="http://schemas.openxmlformats.org/officeDocument/2006/relationships/image" Target="../media/image68.png"/><Relationship Id="rId15" Type="http://schemas.openxmlformats.org/officeDocument/2006/relationships/image" Target="../media/image104.png"/><Relationship Id="rId10" Type="http://schemas.openxmlformats.org/officeDocument/2006/relationships/image" Target="../media/image123.png"/><Relationship Id="rId19" Type="http://schemas.openxmlformats.org/officeDocument/2006/relationships/image" Target="../media/image32.png"/><Relationship Id="rId4" Type="http://schemas.openxmlformats.org/officeDocument/2006/relationships/image" Target="../media/image67.png"/><Relationship Id="rId9" Type="http://schemas.openxmlformats.org/officeDocument/2006/relationships/image" Target="../media/image88.jpg"/><Relationship Id="rId1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6.png"/><Relationship Id="rId7" Type="http://schemas.openxmlformats.org/officeDocument/2006/relationships/image" Target="../media/image139.jp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10" Type="http://schemas.openxmlformats.org/officeDocument/2006/relationships/image" Target="../media/image134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5" Type="http://schemas.openxmlformats.org/officeDocument/2006/relationships/image" Target="../media/image66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6.png"/><Relationship Id="rId7" Type="http://schemas.openxmlformats.org/officeDocument/2006/relationships/image" Target="../media/image147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10.png"/><Relationship Id="rId4" Type="http://schemas.openxmlformats.org/officeDocument/2006/relationships/image" Target="../media/image1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48.png"/><Relationship Id="rId21" Type="http://schemas.openxmlformats.org/officeDocument/2006/relationships/image" Target="../media/image10.png"/><Relationship Id="rId7" Type="http://schemas.openxmlformats.org/officeDocument/2006/relationships/image" Target="../media/image151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image" Target="../media/image66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11" Type="http://schemas.openxmlformats.org/officeDocument/2006/relationships/image" Target="../media/image154.png"/><Relationship Id="rId5" Type="http://schemas.openxmlformats.org/officeDocument/2006/relationships/image" Target="../media/image144.png"/><Relationship Id="rId15" Type="http://schemas.openxmlformats.org/officeDocument/2006/relationships/image" Target="../media/image158.png"/><Relationship Id="rId10" Type="http://schemas.openxmlformats.org/officeDocument/2006/relationships/image" Target="../media/image143.png"/><Relationship Id="rId19" Type="http://schemas.openxmlformats.org/officeDocument/2006/relationships/image" Target="../media/image162.png"/><Relationship Id="rId4" Type="http://schemas.openxmlformats.org/officeDocument/2006/relationships/image" Target="../media/image149.png"/><Relationship Id="rId9" Type="http://schemas.openxmlformats.org/officeDocument/2006/relationships/image" Target="../media/image153.png"/><Relationship Id="rId14" Type="http://schemas.openxmlformats.org/officeDocument/2006/relationships/image" Target="../media/image157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26" Type="http://schemas.openxmlformats.org/officeDocument/2006/relationships/image" Target="../media/image186.png"/><Relationship Id="rId39" Type="http://schemas.openxmlformats.org/officeDocument/2006/relationships/image" Target="../media/image199.png"/><Relationship Id="rId21" Type="http://schemas.openxmlformats.org/officeDocument/2006/relationships/image" Target="../media/image181.png"/><Relationship Id="rId34" Type="http://schemas.openxmlformats.org/officeDocument/2006/relationships/image" Target="../media/image194.png"/><Relationship Id="rId42" Type="http://schemas.openxmlformats.org/officeDocument/2006/relationships/image" Target="../media/image202.png"/><Relationship Id="rId47" Type="http://schemas.openxmlformats.org/officeDocument/2006/relationships/image" Target="../media/image207.png"/><Relationship Id="rId50" Type="http://schemas.openxmlformats.org/officeDocument/2006/relationships/image" Target="../media/image10.png"/><Relationship Id="rId7" Type="http://schemas.openxmlformats.org/officeDocument/2006/relationships/image" Target="../media/image167.png"/><Relationship Id="rId2" Type="http://schemas.openxmlformats.org/officeDocument/2006/relationships/image" Target="../media/image144.png"/><Relationship Id="rId16" Type="http://schemas.openxmlformats.org/officeDocument/2006/relationships/image" Target="../media/image176.png"/><Relationship Id="rId29" Type="http://schemas.openxmlformats.org/officeDocument/2006/relationships/image" Target="../media/image189.png"/><Relationship Id="rId11" Type="http://schemas.openxmlformats.org/officeDocument/2006/relationships/image" Target="../media/image171.png"/><Relationship Id="rId24" Type="http://schemas.openxmlformats.org/officeDocument/2006/relationships/image" Target="../media/image184.png"/><Relationship Id="rId32" Type="http://schemas.openxmlformats.org/officeDocument/2006/relationships/image" Target="../media/image192.png"/><Relationship Id="rId37" Type="http://schemas.openxmlformats.org/officeDocument/2006/relationships/image" Target="../media/image197.png"/><Relationship Id="rId40" Type="http://schemas.openxmlformats.org/officeDocument/2006/relationships/image" Target="../media/image200.png"/><Relationship Id="rId45" Type="http://schemas.openxmlformats.org/officeDocument/2006/relationships/image" Target="../media/image205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23" Type="http://schemas.openxmlformats.org/officeDocument/2006/relationships/image" Target="../media/image183.png"/><Relationship Id="rId28" Type="http://schemas.openxmlformats.org/officeDocument/2006/relationships/image" Target="../media/image188.png"/><Relationship Id="rId36" Type="http://schemas.openxmlformats.org/officeDocument/2006/relationships/image" Target="../media/image196.png"/><Relationship Id="rId49" Type="http://schemas.openxmlformats.org/officeDocument/2006/relationships/image" Target="../media/image143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31" Type="http://schemas.openxmlformats.org/officeDocument/2006/relationships/image" Target="../media/image191.png"/><Relationship Id="rId44" Type="http://schemas.openxmlformats.org/officeDocument/2006/relationships/image" Target="../media/image204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Relationship Id="rId22" Type="http://schemas.openxmlformats.org/officeDocument/2006/relationships/image" Target="../media/image182.png"/><Relationship Id="rId27" Type="http://schemas.openxmlformats.org/officeDocument/2006/relationships/image" Target="../media/image187.png"/><Relationship Id="rId30" Type="http://schemas.openxmlformats.org/officeDocument/2006/relationships/image" Target="../media/image190.png"/><Relationship Id="rId35" Type="http://schemas.openxmlformats.org/officeDocument/2006/relationships/image" Target="../media/image195.png"/><Relationship Id="rId43" Type="http://schemas.openxmlformats.org/officeDocument/2006/relationships/image" Target="../media/image203.png"/><Relationship Id="rId48" Type="http://schemas.openxmlformats.org/officeDocument/2006/relationships/image" Target="../media/image208.png"/><Relationship Id="rId8" Type="http://schemas.openxmlformats.org/officeDocument/2006/relationships/image" Target="../media/image168.png"/><Relationship Id="rId3" Type="http://schemas.openxmlformats.org/officeDocument/2006/relationships/image" Target="../media/image66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5" Type="http://schemas.openxmlformats.org/officeDocument/2006/relationships/image" Target="../media/image185.png"/><Relationship Id="rId33" Type="http://schemas.openxmlformats.org/officeDocument/2006/relationships/image" Target="../media/image193.png"/><Relationship Id="rId38" Type="http://schemas.openxmlformats.org/officeDocument/2006/relationships/image" Target="../media/image198.png"/><Relationship Id="rId46" Type="http://schemas.openxmlformats.org/officeDocument/2006/relationships/image" Target="../media/image206.png"/><Relationship Id="rId20" Type="http://schemas.openxmlformats.org/officeDocument/2006/relationships/image" Target="../media/image180.png"/><Relationship Id="rId41" Type="http://schemas.openxmlformats.org/officeDocument/2006/relationships/image" Target="../media/image2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7.png"/><Relationship Id="rId18" Type="http://schemas.openxmlformats.org/officeDocument/2006/relationships/image" Target="../media/image221.png"/><Relationship Id="rId26" Type="http://schemas.openxmlformats.org/officeDocument/2006/relationships/image" Target="../media/image228.png"/><Relationship Id="rId39" Type="http://schemas.openxmlformats.org/officeDocument/2006/relationships/image" Target="../media/image10.png"/><Relationship Id="rId21" Type="http://schemas.openxmlformats.org/officeDocument/2006/relationships/image" Target="../media/image224.png"/><Relationship Id="rId34" Type="http://schemas.openxmlformats.org/officeDocument/2006/relationships/image" Target="../media/image235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17" Type="http://schemas.openxmlformats.org/officeDocument/2006/relationships/image" Target="../media/image169.png"/><Relationship Id="rId25" Type="http://schemas.openxmlformats.org/officeDocument/2006/relationships/image" Target="../media/image227.png"/><Relationship Id="rId33" Type="http://schemas.openxmlformats.org/officeDocument/2006/relationships/image" Target="../media/image234.png"/><Relationship Id="rId38" Type="http://schemas.openxmlformats.org/officeDocument/2006/relationships/image" Target="../media/image143.png"/><Relationship Id="rId2" Type="http://schemas.openxmlformats.org/officeDocument/2006/relationships/image" Target="../media/image144.png"/><Relationship Id="rId16" Type="http://schemas.openxmlformats.org/officeDocument/2006/relationships/image" Target="../media/image220.png"/><Relationship Id="rId20" Type="http://schemas.openxmlformats.org/officeDocument/2006/relationships/image" Target="../media/image223.png"/><Relationship Id="rId29" Type="http://schemas.openxmlformats.org/officeDocument/2006/relationships/image" Target="../media/image2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5.png"/><Relationship Id="rId11" Type="http://schemas.openxmlformats.org/officeDocument/2006/relationships/image" Target="../media/image215.png"/><Relationship Id="rId24" Type="http://schemas.openxmlformats.org/officeDocument/2006/relationships/image" Target="../media/image226.png"/><Relationship Id="rId32" Type="http://schemas.openxmlformats.org/officeDocument/2006/relationships/image" Target="../media/image233.png"/><Relationship Id="rId37" Type="http://schemas.openxmlformats.org/officeDocument/2006/relationships/image" Target="../media/image238.png"/><Relationship Id="rId5" Type="http://schemas.openxmlformats.org/officeDocument/2006/relationships/image" Target="../media/image210.png"/><Relationship Id="rId15" Type="http://schemas.openxmlformats.org/officeDocument/2006/relationships/image" Target="../media/image219.png"/><Relationship Id="rId23" Type="http://schemas.openxmlformats.org/officeDocument/2006/relationships/image" Target="../media/image180.png"/><Relationship Id="rId28" Type="http://schemas.openxmlformats.org/officeDocument/2006/relationships/image" Target="../media/image229.png"/><Relationship Id="rId36" Type="http://schemas.openxmlformats.org/officeDocument/2006/relationships/image" Target="../media/image237.png"/><Relationship Id="rId10" Type="http://schemas.openxmlformats.org/officeDocument/2006/relationships/image" Target="../media/image214.png"/><Relationship Id="rId19" Type="http://schemas.openxmlformats.org/officeDocument/2006/relationships/image" Target="../media/image222.png"/><Relationship Id="rId31" Type="http://schemas.openxmlformats.org/officeDocument/2006/relationships/image" Target="../media/image232.png"/><Relationship Id="rId4" Type="http://schemas.openxmlformats.org/officeDocument/2006/relationships/image" Target="../media/image209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Relationship Id="rId22" Type="http://schemas.openxmlformats.org/officeDocument/2006/relationships/image" Target="../media/image225.png"/><Relationship Id="rId27" Type="http://schemas.openxmlformats.org/officeDocument/2006/relationships/image" Target="../media/image191.png"/><Relationship Id="rId30" Type="http://schemas.openxmlformats.org/officeDocument/2006/relationships/image" Target="../media/image231.png"/><Relationship Id="rId35" Type="http://schemas.openxmlformats.org/officeDocument/2006/relationships/image" Target="../media/image236.png"/><Relationship Id="rId8" Type="http://schemas.openxmlformats.org/officeDocument/2006/relationships/image" Target="../media/image212.png"/><Relationship Id="rId3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25.png"/><Relationship Id="rId18" Type="http://schemas.openxmlformats.org/officeDocument/2006/relationships/image" Target="../media/image245.png"/><Relationship Id="rId26" Type="http://schemas.openxmlformats.org/officeDocument/2006/relationships/image" Target="../media/image251.png"/><Relationship Id="rId3" Type="http://schemas.openxmlformats.org/officeDocument/2006/relationships/image" Target="../media/image66.png"/><Relationship Id="rId21" Type="http://schemas.openxmlformats.org/officeDocument/2006/relationships/image" Target="../media/image248.png"/><Relationship Id="rId7" Type="http://schemas.openxmlformats.org/officeDocument/2006/relationships/image" Target="../media/image240.png"/><Relationship Id="rId12" Type="http://schemas.openxmlformats.org/officeDocument/2006/relationships/image" Target="../media/image243.png"/><Relationship Id="rId17" Type="http://schemas.openxmlformats.org/officeDocument/2006/relationships/image" Target="../media/image169.png"/><Relationship Id="rId25" Type="http://schemas.openxmlformats.org/officeDocument/2006/relationships/image" Target="../media/image250.png"/><Relationship Id="rId2" Type="http://schemas.openxmlformats.org/officeDocument/2006/relationships/image" Target="../media/image144.png"/><Relationship Id="rId16" Type="http://schemas.openxmlformats.org/officeDocument/2006/relationships/image" Target="../media/image191.png"/><Relationship Id="rId20" Type="http://schemas.openxmlformats.org/officeDocument/2006/relationships/image" Target="../media/image247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5.png"/><Relationship Id="rId11" Type="http://schemas.openxmlformats.org/officeDocument/2006/relationships/image" Target="../media/image226.png"/><Relationship Id="rId24" Type="http://schemas.openxmlformats.org/officeDocument/2006/relationships/image" Target="../media/image175.png"/><Relationship Id="rId5" Type="http://schemas.openxmlformats.org/officeDocument/2006/relationships/image" Target="../media/image239.png"/><Relationship Id="rId15" Type="http://schemas.openxmlformats.org/officeDocument/2006/relationships/image" Target="../media/image244.png"/><Relationship Id="rId23" Type="http://schemas.openxmlformats.org/officeDocument/2006/relationships/image" Target="../media/image249.png"/><Relationship Id="rId28" Type="http://schemas.openxmlformats.org/officeDocument/2006/relationships/image" Target="../media/image253.png"/><Relationship Id="rId10" Type="http://schemas.openxmlformats.org/officeDocument/2006/relationships/image" Target="../media/image242.png"/><Relationship Id="rId19" Type="http://schemas.openxmlformats.org/officeDocument/2006/relationships/image" Target="../media/image246.png"/><Relationship Id="rId4" Type="http://schemas.openxmlformats.org/officeDocument/2006/relationships/image" Target="../media/image209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Relationship Id="rId22" Type="http://schemas.openxmlformats.org/officeDocument/2006/relationships/image" Target="../media/image180.png"/><Relationship Id="rId27" Type="http://schemas.openxmlformats.org/officeDocument/2006/relationships/image" Target="../media/image252.png"/><Relationship Id="rId30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180.png"/><Relationship Id="rId18" Type="http://schemas.openxmlformats.org/officeDocument/2006/relationships/image" Target="../media/image270.png"/><Relationship Id="rId3" Type="http://schemas.openxmlformats.org/officeDocument/2006/relationships/image" Target="../media/image257.png"/><Relationship Id="rId21" Type="http://schemas.openxmlformats.org/officeDocument/2006/relationships/image" Target="../media/image10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17" Type="http://schemas.openxmlformats.org/officeDocument/2006/relationships/image" Target="../media/image211.png"/><Relationship Id="rId2" Type="http://schemas.openxmlformats.org/officeDocument/2006/relationships/image" Target="../media/image256.png"/><Relationship Id="rId16" Type="http://schemas.openxmlformats.org/officeDocument/2006/relationships/image" Target="../media/image269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5" Type="http://schemas.openxmlformats.org/officeDocument/2006/relationships/image" Target="../media/image268.png"/><Relationship Id="rId10" Type="http://schemas.openxmlformats.org/officeDocument/2006/relationships/image" Target="../media/image264.png"/><Relationship Id="rId19" Type="http://schemas.openxmlformats.org/officeDocument/2006/relationships/image" Target="../media/image165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11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12" Type="http://schemas.openxmlformats.org/officeDocument/2006/relationships/image" Target="../media/image28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5" Type="http://schemas.openxmlformats.org/officeDocument/2006/relationships/image" Target="../media/image274.png"/><Relationship Id="rId10" Type="http://schemas.openxmlformats.org/officeDocument/2006/relationships/image" Target="../media/image279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Relationship Id="rId14" Type="http://schemas.openxmlformats.org/officeDocument/2006/relationships/image" Target="../media/image2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11" Type="http://schemas.openxmlformats.org/officeDocument/2006/relationships/image" Target="../media/image39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11" Type="http://schemas.openxmlformats.org/officeDocument/2006/relationships/image" Target="../media/image41.png"/><Relationship Id="rId5" Type="http://schemas.openxmlformats.org/officeDocument/2006/relationships/image" Target="../media/image4.pn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11" Type="http://schemas.openxmlformats.org/officeDocument/2006/relationships/image" Target="../media/image43.png"/><Relationship Id="rId5" Type="http://schemas.openxmlformats.org/officeDocument/2006/relationships/image" Target="../media/image4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327880" cy="10287000"/>
            <a:chOff x="0" y="0"/>
            <a:chExt cx="1732788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043737" cy="630963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431790"/>
              <a:ext cx="2356104" cy="57637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11" y="7903464"/>
              <a:ext cx="5763768" cy="23835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1977" y="3130295"/>
              <a:ext cx="10145395" cy="180505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906000" y="6075193"/>
            <a:ext cx="7217665" cy="189673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15399"/>
              </a:lnSpc>
              <a:spcBef>
                <a:spcPts val="85"/>
              </a:spcBef>
            </a:pPr>
            <a:r>
              <a:rPr lang="en-US" sz="36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3A Electronics        </a:t>
            </a:r>
            <a:r>
              <a:rPr lang="en-US" sz="3600" spc="-2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Bingxiu</a:t>
            </a:r>
            <a:r>
              <a:rPr lang="en-US" sz="3600" spc="-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Yu </a:t>
            </a:r>
          </a:p>
          <a:p>
            <a:pPr marL="12700" marR="5080" algn="just">
              <a:lnSpc>
                <a:spcPct val="115399"/>
              </a:lnSpc>
              <a:spcBef>
                <a:spcPts val="85"/>
              </a:spcBef>
            </a:pPr>
            <a:r>
              <a:rPr lang="en-US" sz="36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3B Electronics</a:t>
            </a:r>
            <a:r>
              <a:rPr sz="3250" spc="-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50" spc="-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3600" spc="-2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Chiajui</a:t>
            </a:r>
            <a:r>
              <a:rPr lang="en-US" sz="3600" spc="-2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 </a:t>
            </a:r>
          </a:p>
          <a:p>
            <a:pPr marL="12700" marR="5080" algn="just">
              <a:lnSpc>
                <a:spcPct val="115399"/>
              </a:lnSpc>
              <a:spcBef>
                <a:spcPts val="85"/>
              </a:spcBef>
            </a:pPr>
            <a:r>
              <a:rPr lang="en-US" sz="36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3C Electronics       </a:t>
            </a:r>
            <a:r>
              <a:rPr lang="en-US" altLang="zh-TW" sz="3250" spc="-15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Guojun</a:t>
            </a:r>
            <a:r>
              <a:rPr lang="en-US" altLang="zh-TW" sz="3250" spc="-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Zeng</a:t>
            </a:r>
            <a:endParaRPr sz="32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79" y="232693"/>
            <a:ext cx="18169255" cy="9829165"/>
            <a:chOff x="106679" y="232693"/>
            <a:chExt cx="18169255" cy="9829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5870" y="232693"/>
              <a:ext cx="8526145" cy="98290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0303" y="1197864"/>
              <a:ext cx="7687056" cy="76901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152375" y="7528560"/>
              <a:ext cx="5108575" cy="1457325"/>
            </a:xfrm>
            <a:custGeom>
              <a:avLst/>
              <a:gdLst/>
              <a:ahLst/>
              <a:cxnLst/>
              <a:rect l="l" t="t" r="r" b="b"/>
              <a:pathLst>
                <a:path w="5108575" h="1457325">
                  <a:moveTo>
                    <a:pt x="5077714" y="0"/>
                  </a:moveTo>
                  <a:lnTo>
                    <a:pt x="30606" y="0"/>
                  </a:lnTo>
                  <a:lnTo>
                    <a:pt x="18698" y="2407"/>
                  </a:lnTo>
                  <a:lnTo>
                    <a:pt x="8969" y="8969"/>
                  </a:lnTo>
                  <a:lnTo>
                    <a:pt x="2407" y="18698"/>
                  </a:lnTo>
                  <a:lnTo>
                    <a:pt x="0" y="30607"/>
                  </a:lnTo>
                  <a:lnTo>
                    <a:pt x="0" y="1426337"/>
                  </a:lnTo>
                  <a:lnTo>
                    <a:pt x="2407" y="1438245"/>
                  </a:lnTo>
                  <a:lnTo>
                    <a:pt x="8969" y="1447974"/>
                  </a:lnTo>
                  <a:lnTo>
                    <a:pt x="18698" y="1454536"/>
                  </a:lnTo>
                  <a:lnTo>
                    <a:pt x="30606" y="1456944"/>
                  </a:lnTo>
                  <a:lnTo>
                    <a:pt x="5077714" y="1456944"/>
                  </a:lnTo>
                  <a:lnTo>
                    <a:pt x="5089695" y="1454536"/>
                  </a:lnTo>
                  <a:lnTo>
                    <a:pt x="5099462" y="1447974"/>
                  </a:lnTo>
                  <a:lnTo>
                    <a:pt x="5106038" y="1438245"/>
                  </a:lnTo>
                  <a:lnTo>
                    <a:pt x="5108447" y="1426337"/>
                  </a:lnTo>
                  <a:lnTo>
                    <a:pt x="5108447" y="30607"/>
                  </a:lnTo>
                  <a:lnTo>
                    <a:pt x="5106038" y="18698"/>
                  </a:lnTo>
                  <a:lnTo>
                    <a:pt x="5099462" y="8969"/>
                  </a:lnTo>
                  <a:lnTo>
                    <a:pt x="5089695" y="2407"/>
                  </a:lnTo>
                  <a:lnTo>
                    <a:pt x="5077714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7137" y="7859014"/>
              <a:ext cx="4579747" cy="2316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07137" y="8124190"/>
              <a:ext cx="4218051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07137" y="8392414"/>
              <a:ext cx="4343781" cy="2316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4447" y="2740151"/>
              <a:ext cx="14691360" cy="71810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9157" y="5036693"/>
              <a:ext cx="2629662" cy="129451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84500" y="772617"/>
              <a:ext cx="2560307" cy="292701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52375" y="7296912"/>
              <a:ext cx="3724655" cy="11125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2636" y="1057097"/>
              <a:ext cx="7771638" cy="10427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2636" y="2215591"/>
              <a:ext cx="2633091" cy="10427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9004" y="8953804"/>
              <a:ext cx="1737360" cy="27736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679" y="4118178"/>
              <a:ext cx="3869816" cy="9573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6960" y="5045024"/>
              <a:ext cx="2720847" cy="9573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166091" y="860501"/>
              <a:ext cx="3240786" cy="95737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57664" y="7242632"/>
              <a:ext cx="2355850" cy="10122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0"/>
                </a:moveTo>
                <a:lnTo>
                  <a:pt x="0" y="0"/>
                </a:lnTo>
                <a:lnTo>
                  <a:pt x="0" y="10286994"/>
                </a:lnTo>
                <a:lnTo>
                  <a:pt x="9143999" y="10286994"/>
                </a:lnTo>
                <a:lnTo>
                  <a:pt x="9143999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224" y="2993135"/>
            <a:ext cx="7888224" cy="66842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0" y="2444495"/>
            <a:ext cx="2383536" cy="63581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56135" y="1965960"/>
            <a:ext cx="2526791" cy="63550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11528" y="1399032"/>
            <a:ext cx="2383536" cy="63581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907644" y="8953804"/>
            <a:ext cx="1737741" cy="2773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9004" y="587324"/>
            <a:ext cx="10178923" cy="10427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9004" y="1745945"/>
            <a:ext cx="2743580" cy="10427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9004" y="0"/>
            <a:ext cx="17259300" cy="10287000"/>
            <a:chOff x="1029004" y="0"/>
            <a:chExt cx="172593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0"/>
                  </a:moveTo>
                  <a:lnTo>
                    <a:pt x="0" y="0"/>
                  </a:lnTo>
                  <a:lnTo>
                    <a:pt x="0" y="10286994"/>
                  </a:lnTo>
                  <a:lnTo>
                    <a:pt x="9143999" y="10286994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0224" y="2795016"/>
              <a:ext cx="8113776" cy="71292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0888" y="1889760"/>
              <a:ext cx="7991856" cy="69524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07644" y="8953804"/>
              <a:ext cx="1737741" cy="2773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004" y="587324"/>
              <a:ext cx="10178923" cy="10427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004" y="1745945"/>
              <a:ext cx="2743580" cy="10427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7984" y="232693"/>
            <a:ext cx="17800320" cy="9829165"/>
            <a:chOff x="487984" y="232693"/>
            <a:chExt cx="17800320" cy="9829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5870" y="232693"/>
              <a:ext cx="8526145" cy="98290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0304" y="1197864"/>
              <a:ext cx="7687056" cy="76901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152375" y="7528560"/>
              <a:ext cx="5108575" cy="1457325"/>
            </a:xfrm>
            <a:custGeom>
              <a:avLst/>
              <a:gdLst/>
              <a:ahLst/>
              <a:cxnLst/>
              <a:rect l="l" t="t" r="r" b="b"/>
              <a:pathLst>
                <a:path w="5108575" h="1457325">
                  <a:moveTo>
                    <a:pt x="5077714" y="0"/>
                  </a:moveTo>
                  <a:lnTo>
                    <a:pt x="30606" y="0"/>
                  </a:lnTo>
                  <a:lnTo>
                    <a:pt x="18698" y="2407"/>
                  </a:lnTo>
                  <a:lnTo>
                    <a:pt x="8969" y="8969"/>
                  </a:lnTo>
                  <a:lnTo>
                    <a:pt x="2407" y="18698"/>
                  </a:lnTo>
                  <a:lnTo>
                    <a:pt x="0" y="30607"/>
                  </a:lnTo>
                  <a:lnTo>
                    <a:pt x="0" y="1426337"/>
                  </a:lnTo>
                  <a:lnTo>
                    <a:pt x="2407" y="1438245"/>
                  </a:lnTo>
                  <a:lnTo>
                    <a:pt x="8969" y="1447974"/>
                  </a:lnTo>
                  <a:lnTo>
                    <a:pt x="18698" y="1454536"/>
                  </a:lnTo>
                  <a:lnTo>
                    <a:pt x="30606" y="1456944"/>
                  </a:lnTo>
                  <a:lnTo>
                    <a:pt x="5077714" y="1456944"/>
                  </a:lnTo>
                  <a:lnTo>
                    <a:pt x="5089695" y="1454536"/>
                  </a:lnTo>
                  <a:lnTo>
                    <a:pt x="5099462" y="1447974"/>
                  </a:lnTo>
                  <a:lnTo>
                    <a:pt x="5106038" y="1438245"/>
                  </a:lnTo>
                  <a:lnTo>
                    <a:pt x="5108447" y="1426337"/>
                  </a:lnTo>
                  <a:lnTo>
                    <a:pt x="5108447" y="30607"/>
                  </a:lnTo>
                  <a:lnTo>
                    <a:pt x="5106038" y="18698"/>
                  </a:lnTo>
                  <a:lnTo>
                    <a:pt x="5099462" y="8969"/>
                  </a:lnTo>
                  <a:lnTo>
                    <a:pt x="5089695" y="2407"/>
                  </a:lnTo>
                  <a:lnTo>
                    <a:pt x="5077714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7137" y="7859014"/>
              <a:ext cx="4579747" cy="2316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07137" y="8124190"/>
              <a:ext cx="4218051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07137" y="8392414"/>
              <a:ext cx="4343781" cy="2316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4447" y="2740151"/>
              <a:ext cx="14691360" cy="71810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2375" y="7296912"/>
              <a:ext cx="3724655" cy="11125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4447" y="2740151"/>
              <a:ext cx="14703552" cy="71810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9004" y="1633423"/>
              <a:ext cx="9672955" cy="10427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9004" y="8953804"/>
              <a:ext cx="1737360" cy="2773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984" y="3011373"/>
              <a:ext cx="3480816" cy="85984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128" y="3837762"/>
              <a:ext cx="2727832" cy="85984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70884" y="3449154"/>
              <a:ext cx="3075508" cy="151400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984" y="4989017"/>
              <a:ext cx="3480816" cy="85984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7000" y="5815533"/>
              <a:ext cx="2445766" cy="85984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50169" y="3585337"/>
              <a:ext cx="4392434" cy="311632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90832" y="7220712"/>
              <a:ext cx="2892552" cy="8625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251556" y="6567881"/>
              <a:ext cx="1891030" cy="101224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781910" y="7543494"/>
              <a:ext cx="2753105" cy="10122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9143999" y="0"/>
                </a:moveTo>
                <a:lnTo>
                  <a:pt x="0" y="0"/>
                </a:lnTo>
                <a:lnTo>
                  <a:pt x="0" y="10286994"/>
                </a:lnTo>
                <a:lnTo>
                  <a:pt x="9143999" y="10286994"/>
                </a:lnTo>
                <a:lnTo>
                  <a:pt x="9143999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32103" y="1163777"/>
            <a:ext cx="16428719" cy="8684895"/>
            <a:chOff x="832103" y="1163777"/>
            <a:chExt cx="16428719" cy="86848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2103" y="2218944"/>
              <a:ext cx="5428488" cy="50292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0591" y="2581655"/>
              <a:ext cx="4611623" cy="63489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87456" y="3712464"/>
              <a:ext cx="6373367" cy="61356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004" y="1163777"/>
              <a:ext cx="3268345" cy="10427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9004" y="232693"/>
            <a:ext cx="17259300" cy="9829165"/>
            <a:chOff x="1029004" y="232693"/>
            <a:chExt cx="17259300" cy="9829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5870" y="232693"/>
              <a:ext cx="8526145" cy="98290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0303" y="1197864"/>
              <a:ext cx="7687056" cy="76901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152376" y="7528560"/>
              <a:ext cx="5108575" cy="1457325"/>
            </a:xfrm>
            <a:custGeom>
              <a:avLst/>
              <a:gdLst/>
              <a:ahLst/>
              <a:cxnLst/>
              <a:rect l="l" t="t" r="r" b="b"/>
              <a:pathLst>
                <a:path w="5108575" h="1457325">
                  <a:moveTo>
                    <a:pt x="5077714" y="0"/>
                  </a:moveTo>
                  <a:lnTo>
                    <a:pt x="30606" y="0"/>
                  </a:lnTo>
                  <a:lnTo>
                    <a:pt x="18698" y="2407"/>
                  </a:lnTo>
                  <a:lnTo>
                    <a:pt x="8969" y="8969"/>
                  </a:lnTo>
                  <a:lnTo>
                    <a:pt x="2407" y="18698"/>
                  </a:lnTo>
                  <a:lnTo>
                    <a:pt x="0" y="30607"/>
                  </a:lnTo>
                  <a:lnTo>
                    <a:pt x="0" y="1426337"/>
                  </a:lnTo>
                  <a:lnTo>
                    <a:pt x="2407" y="1438245"/>
                  </a:lnTo>
                  <a:lnTo>
                    <a:pt x="8969" y="1447974"/>
                  </a:lnTo>
                  <a:lnTo>
                    <a:pt x="18698" y="1454536"/>
                  </a:lnTo>
                  <a:lnTo>
                    <a:pt x="30606" y="1456944"/>
                  </a:lnTo>
                  <a:lnTo>
                    <a:pt x="5077714" y="1456944"/>
                  </a:lnTo>
                  <a:lnTo>
                    <a:pt x="5089695" y="1454536"/>
                  </a:lnTo>
                  <a:lnTo>
                    <a:pt x="5099462" y="1447974"/>
                  </a:lnTo>
                  <a:lnTo>
                    <a:pt x="5106038" y="1438245"/>
                  </a:lnTo>
                  <a:lnTo>
                    <a:pt x="5108447" y="1426337"/>
                  </a:lnTo>
                  <a:lnTo>
                    <a:pt x="5108447" y="30607"/>
                  </a:lnTo>
                  <a:lnTo>
                    <a:pt x="5106038" y="18698"/>
                  </a:lnTo>
                  <a:lnTo>
                    <a:pt x="5099462" y="8969"/>
                  </a:lnTo>
                  <a:lnTo>
                    <a:pt x="5089695" y="2407"/>
                  </a:lnTo>
                  <a:lnTo>
                    <a:pt x="5077714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7138" y="7859014"/>
              <a:ext cx="4579747" cy="2316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07138" y="8124190"/>
              <a:ext cx="4218051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07138" y="8392414"/>
              <a:ext cx="4343781" cy="2316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4448" y="2740151"/>
              <a:ext cx="14691360" cy="71810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2376" y="7296912"/>
              <a:ext cx="3724655" cy="11125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4448" y="2740151"/>
              <a:ext cx="14703552" cy="71810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9004" y="1713941"/>
              <a:ext cx="5210937" cy="10427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50169" y="3585337"/>
              <a:ext cx="4392434" cy="311632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90831" y="7220712"/>
              <a:ext cx="2892552" cy="8625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84448" y="2740151"/>
              <a:ext cx="14703552" cy="71810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9004" y="8953804"/>
              <a:ext cx="1737360" cy="27736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90842" y="7113904"/>
              <a:ext cx="2629661" cy="129451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83367" y="7004303"/>
              <a:ext cx="420623" cy="14051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74748" y="6285356"/>
              <a:ext cx="2577846" cy="196941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81016" y="7164019"/>
              <a:ext cx="2290064" cy="101224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35516" y="8243621"/>
              <a:ext cx="3165602" cy="101224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366746" y="7673924"/>
              <a:ext cx="2717800" cy="101224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821153" y="8649614"/>
              <a:ext cx="3466846" cy="10122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9004" y="0"/>
            <a:ext cx="17259300" cy="10287000"/>
            <a:chOff x="1029004" y="0"/>
            <a:chExt cx="172593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0"/>
                  </a:moveTo>
                  <a:lnTo>
                    <a:pt x="0" y="0"/>
                  </a:lnTo>
                  <a:lnTo>
                    <a:pt x="0" y="10286994"/>
                  </a:lnTo>
                  <a:lnTo>
                    <a:pt x="9143999" y="10286994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3383" y="2526792"/>
              <a:ext cx="11381231" cy="67330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004" y="1163777"/>
              <a:ext cx="3268345" cy="10427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9004" y="232693"/>
            <a:ext cx="17259300" cy="9829165"/>
            <a:chOff x="1029004" y="232693"/>
            <a:chExt cx="17259300" cy="9829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5870" y="232693"/>
              <a:ext cx="8526145" cy="98290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0303" y="1197864"/>
              <a:ext cx="7687056" cy="76901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152376" y="7528560"/>
              <a:ext cx="5108575" cy="1457325"/>
            </a:xfrm>
            <a:custGeom>
              <a:avLst/>
              <a:gdLst/>
              <a:ahLst/>
              <a:cxnLst/>
              <a:rect l="l" t="t" r="r" b="b"/>
              <a:pathLst>
                <a:path w="5108575" h="1457325">
                  <a:moveTo>
                    <a:pt x="5077714" y="0"/>
                  </a:moveTo>
                  <a:lnTo>
                    <a:pt x="30606" y="0"/>
                  </a:lnTo>
                  <a:lnTo>
                    <a:pt x="18698" y="2407"/>
                  </a:lnTo>
                  <a:lnTo>
                    <a:pt x="8969" y="8969"/>
                  </a:lnTo>
                  <a:lnTo>
                    <a:pt x="2407" y="18698"/>
                  </a:lnTo>
                  <a:lnTo>
                    <a:pt x="0" y="30607"/>
                  </a:lnTo>
                  <a:lnTo>
                    <a:pt x="0" y="1426337"/>
                  </a:lnTo>
                  <a:lnTo>
                    <a:pt x="2407" y="1438245"/>
                  </a:lnTo>
                  <a:lnTo>
                    <a:pt x="8969" y="1447974"/>
                  </a:lnTo>
                  <a:lnTo>
                    <a:pt x="18698" y="1454536"/>
                  </a:lnTo>
                  <a:lnTo>
                    <a:pt x="30606" y="1456944"/>
                  </a:lnTo>
                  <a:lnTo>
                    <a:pt x="5077714" y="1456944"/>
                  </a:lnTo>
                  <a:lnTo>
                    <a:pt x="5089695" y="1454536"/>
                  </a:lnTo>
                  <a:lnTo>
                    <a:pt x="5099462" y="1447974"/>
                  </a:lnTo>
                  <a:lnTo>
                    <a:pt x="5106038" y="1438245"/>
                  </a:lnTo>
                  <a:lnTo>
                    <a:pt x="5108447" y="1426337"/>
                  </a:lnTo>
                  <a:lnTo>
                    <a:pt x="5108447" y="30607"/>
                  </a:lnTo>
                  <a:lnTo>
                    <a:pt x="5106038" y="18698"/>
                  </a:lnTo>
                  <a:lnTo>
                    <a:pt x="5099462" y="8969"/>
                  </a:lnTo>
                  <a:lnTo>
                    <a:pt x="5089695" y="2407"/>
                  </a:lnTo>
                  <a:lnTo>
                    <a:pt x="5077714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7138" y="7859014"/>
              <a:ext cx="4579747" cy="2316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07138" y="8124190"/>
              <a:ext cx="4218051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07138" y="8392414"/>
              <a:ext cx="4343781" cy="2316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4448" y="2740151"/>
              <a:ext cx="14691360" cy="71810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2376" y="7296912"/>
              <a:ext cx="3724655" cy="11125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4448" y="2740151"/>
              <a:ext cx="14703552" cy="71810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9004" y="1713941"/>
              <a:ext cx="6633591" cy="10427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50169" y="3585337"/>
              <a:ext cx="4392434" cy="311632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90831" y="7220712"/>
              <a:ext cx="2892552" cy="8625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84448" y="2740151"/>
              <a:ext cx="14703552" cy="71810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90842" y="7113904"/>
              <a:ext cx="2629661" cy="129451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83367" y="7004303"/>
              <a:ext cx="420623" cy="14051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74748" y="6285356"/>
              <a:ext cx="2577846" cy="19694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99104" y="2740151"/>
              <a:ext cx="14788896" cy="718108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9004" y="8953804"/>
              <a:ext cx="1737360" cy="277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360883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263" y="3828288"/>
            <a:ext cx="8555736" cy="24444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64040" y="3828288"/>
            <a:ext cx="7449311" cy="57790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9004" y="1139393"/>
            <a:ext cx="5542787" cy="10427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9004" y="2393010"/>
            <a:ext cx="4855591" cy="4910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360883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87496" y="3855720"/>
            <a:ext cx="11113008" cy="59222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9004" y="1139393"/>
            <a:ext cx="5542787" cy="10427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9004" y="2393010"/>
            <a:ext cx="8307578" cy="4910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37734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773422"/>
              <a:ext cx="18288000" cy="6513830"/>
            </a:xfrm>
            <a:custGeom>
              <a:avLst/>
              <a:gdLst/>
              <a:ahLst/>
              <a:cxnLst/>
              <a:rect l="l" t="t" r="r" b="b"/>
              <a:pathLst>
                <a:path w="18288000" h="6513830">
                  <a:moveTo>
                    <a:pt x="18288000" y="0"/>
                  </a:moveTo>
                  <a:lnTo>
                    <a:pt x="0" y="0"/>
                  </a:lnTo>
                  <a:lnTo>
                    <a:pt x="0" y="6513576"/>
                  </a:lnTo>
                  <a:lnTo>
                    <a:pt x="18288000" y="6513576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424553" y="4720907"/>
          <a:ext cx="11436349" cy="4154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9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9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6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1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DBDBDB"/>
                      </a:solidFill>
                      <a:prstDash val="solid"/>
                    </a:lnL>
                    <a:lnR w="3175">
                      <a:solidFill>
                        <a:srgbClr val="DBDBDB"/>
                      </a:solidFill>
                      <a:prstDash val="solid"/>
                    </a:lnR>
                    <a:lnT w="9525">
                      <a:solidFill>
                        <a:srgbClr val="F4F4F4"/>
                      </a:solidFill>
                      <a:prstDash val="solid"/>
                    </a:lnT>
                    <a:lnB w="3175">
                      <a:solidFill>
                        <a:srgbClr val="DBDBDB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DBDBDB"/>
                      </a:solidFill>
                      <a:prstDash val="solid"/>
                    </a:lnL>
                    <a:lnR w="3175">
                      <a:solidFill>
                        <a:srgbClr val="DBDBDB"/>
                      </a:solidFill>
                      <a:prstDash val="solid"/>
                    </a:lnR>
                    <a:lnT w="9525">
                      <a:solidFill>
                        <a:srgbClr val="F4F4F4"/>
                      </a:solidFill>
                      <a:prstDash val="solid"/>
                    </a:lnT>
                    <a:lnB w="3175">
                      <a:solidFill>
                        <a:srgbClr val="DBDBDB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DBDBDB"/>
                      </a:solidFill>
                      <a:prstDash val="solid"/>
                    </a:lnL>
                    <a:lnR w="3175">
                      <a:solidFill>
                        <a:srgbClr val="DBDBDB"/>
                      </a:solidFill>
                      <a:prstDash val="solid"/>
                    </a:lnR>
                    <a:lnT w="9525">
                      <a:solidFill>
                        <a:srgbClr val="F4F4F4"/>
                      </a:solidFill>
                      <a:prstDash val="solid"/>
                    </a:lnT>
                    <a:lnB w="3175">
                      <a:solidFill>
                        <a:srgbClr val="DBDBDB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DBDBDB"/>
                      </a:solidFill>
                      <a:prstDash val="solid"/>
                    </a:lnL>
                    <a:lnR w="3175">
                      <a:solidFill>
                        <a:srgbClr val="DBDBDB"/>
                      </a:solidFill>
                      <a:prstDash val="solid"/>
                    </a:lnR>
                    <a:lnT w="3175">
                      <a:solidFill>
                        <a:srgbClr val="DBDBDB"/>
                      </a:solidFill>
                      <a:prstDash val="solid"/>
                    </a:lnT>
                    <a:lnB w="9525">
                      <a:solidFill>
                        <a:srgbClr val="F4F4F4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DBDBDB"/>
                      </a:solidFill>
                      <a:prstDash val="solid"/>
                    </a:lnL>
                    <a:lnR w="3175">
                      <a:solidFill>
                        <a:srgbClr val="DBDBDB"/>
                      </a:solidFill>
                      <a:prstDash val="solid"/>
                    </a:lnR>
                    <a:lnT w="3175">
                      <a:solidFill>
                        <a:srgbClr val="DBDBDB"/>
                      </a:solidFill>
                      <a:prstDash val="solid"/>
                    </a:lnT>
                    <a:lnB w="9525">
                      <a:solidFill>
                        <a:srgbClr val="F4F4F4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DBDBDB"/>
                      </a:solidFill>
                      <a:prstDash val="solid"/>
                    </a:lnL>
                    <a:lnR w="3175">
                      <a:solidFill>
                        <a:srgbClr val="DBDBDB"/>
                      </a:solidFill>
                      <a:prstDash val="solid"/>
                    </a:lnR>
                    <a:lnT w="3175">
                      <a:solidFill>
                        <a:srgbClr val="DBDBDB"/>
                      </a:solidFill>
                      <a:prstDash val="solid"/>
                    </a:lnT>
                    <a:lnB w="9525">
                      <a:solidFill>
                        <a:srgbClr val="F4F4F4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DBDBDB"/>
                      </a:solidFill>
                      <a:prstDash val="solid"/>
                    </a:lnL>
                    <a:lnR w="3175">
                      <a:solidFill>
                        <a:srgbClr val="DBDBDB"/>
                      </a:solidFill>
                      <a:prstDash val="solid"/>
                    </a:lnR>
                    <a:lnT w="9525">
                      <a:solidFill>
                        <a:srgbClr val="F4F4F4"/>
                      </a:solidFill>
                      <a:prstDash val="solid"/>
                    </a:lnT>
                    <a:lnB w="9525">
                      <a:solidFill>
                        <a:srgbClr val="F4F4F4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DBDBDB"/>
                      </a:solidFill>
                      <a:prstDash val="solid"/>
                    </a:lnL>
                    <a:lnR w="3175">
                      <a:solidFill>
                        <a:srgbClr val="DBDBDB"/>
                      </a:solidFill>
                      <a:prstDash val="solid"/>
                    </a:lnR>
                    <a:lnT w="9525">
                      <a:solidFill>
                        <a:srgbClr val="F4F4F4"/>
                      </a:solidFill>
                      <a:prstDash val="solid"/>
                    </a:lnT>
                    <a:lnB w="9525">
                      <a:solidFill>
                        <a:srgbClr val="F4F4F4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DBDBDB"/>
                      </a:solidFill>
                      <a:prstDash val="solid"/>
                    </a:lnL>
                    <a:lnR w="3175">
                      <a:solidFill>
                        <a:srgbClr val="DBDBDB"/>
                      </a:solidFill>
                      <a:prstDash val="solid"/>
                    </a:lnR>
                    <a:lnT w="9525">
                      <a:solidFill>
                        <a:srgbClr val="F4F4F4"/>
                      </a:solidFill>
                      <a:prstDash val="solid"/>
                    </a:lnT>
                    <a:lnB w="9525">
                      <a:solidFill>
                        <a:srgbClr val="F4F4F4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DBDBDB"/>
                      </a:solidFill>
                      <a:prstDash val="solid"/>
                    </a:lnL>
                    <a:lnR w="3175">
                      <a:solidFill>
                        <a:srgbClr val="DBDBDB"/>
                      </a:solidFill>
                      <a:prstDash val="solid"/>
                    </a:lnR>
                    <a:lnT w="9525">
                      <a:solidFill>
                        <a:srgbClr val="F4F4F4"/>
                      </a:solidFill>
                      <a:prstDash val="solid"/>
                    </a:lnT>
                    <a:lnB w="9525">
                      <a:solidFill>
                        <a:srgbClr val="F4F4F4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DBDBDB"/>
                      </a:solidFill>
                      <a:prstDash val="solid"/>
                    </a:lnL>
                    <a:lnR w="3175">
                      <a:solidFill>
                        <a:srgbClr val="DBDBDB"/>
                      </a:solidFill>
                      <a:prstDash val="solid"/>
                    </a:lnR>
                    <a:lnT w="9525">
                      <a:solidFill>
                        <a:srgbClr val="F4F4F4"/>
                      </a:solidFill>
                      <a:prstDash val="solid"/>
                    </a:lnT>
                    <a:lnB w="9525">
                      <a:solidFill>
                        <a:srgbClr val="F4F4F4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DBDBDB"/>
                      </a:solidFill>
                      <a:prstDash val="solid"/>
                    </a:lnL>
                    <a:lnR w="3175">
                      <a:solidFill>
                        <a:srgbClr val="DBDBDB"/>
                      </a:solidFill>
                      <a:prstDash val="solid"/>
                    </a:lnR>
                    <a:lnT w="9525">
                      <a:solidFill>
                        <a:srgbClr val="F4F4F4"/>
                      </a:solidFill>
                      <a:prstDash val="solid"/>
                    </a:lnT>
                    <a:lnB w="9525">
                      <a:solidFill>
                        <a:srgbClr val="F4F4F4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1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DBDBDB"/>
                      </a:solidFill>
                      <a:prstDash val="solid"/>
                    </a:lnL>
                    <a:lnR w="3175">
                      <a:solidFill>
                        <a:srgbClr val="DBDBDB"/>
                      </a:solidFill>
                      <a:prstDash val="solid"/>
                    </a:lnR>
                    <a:lnT w="9525">
                      <a:solidFill>
                        <a:srgbClr val="F4F4F4"/>
                      </a:solidFill>
                      <a:prstDash val="solid"/>
                    </a:lnT>
                    <a:lnB w="9525">
                      <a:solidFill>
                        <a:srgbClr val="F4F4F4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DBDBDB"/>
                      </a:solidFill>
                      <a:prstDash val="solid"/>
                    </a:lnL>
                    <a:lnR w="3175">
                      <a:solidFill>
                        <a:srgbClr val="DBDBDB"/>
                      </a:solidFill>
                      <a:prstDash val="solid"/>
                    </a:lnR>
                    <a:lnT w="9525">
                      <a:solidFill>
                        <a:srgbClr val="F4F4F4"/>
                      </a:solidFill>
                      <a:prstDash val="solid"/>
                    </a:lnT>
                    <a:lnB w="9525">
                      <a:solidFill>
                        <a:srgbClr val="F4F4F4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DBDBDB"/>
                      </a:solidFill>
                      <a:prstDash val="solid"/>
                    </a:lnL>
                    <a:lnR w="3175">
                      <a:solidFill>
                        <a:srgbClr val="DBDBDB"/>
                      </a:solidFill>
                      <a:prstDash val="solid"/>
                    </a:lnR>
                    <a:lnT w="9525">
                      <a:solidFill>
                        <a:srgbClr val="F4F4F4"/>
                      </a:solidFill>
                      <a:prstDash val="solid"/>
                    </a:lnT>
                    <a:lnB w="9525">
                      <a:solidFill>
                        <a:srgbClr val="F4F4F4"/>
                      </a:solidFill>
                      <a:prstDash val="soli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8986" y="4932629"/>
            <a:ext cx="2559939" cy="3995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25497" y="4932629"/>
            <a:ext cx="336550" cy="4056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78986" y="5762828"/>
            <a:ext cx="3122422" cy="3995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525497" y="5762828"/>
            <a:ext cx="336550" cy="3995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78986" y="6593458"/>
            <a:ext cx="2528316" cy="39928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525497" y="6593458"/>
            <a:ext cx="336550" cy="3992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78986" y="7426197"/>
            <a:ext cx="3463416" cy="39928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339569" y="7426197"/>
            <a:ext cx="522478" cy="40538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578986" y="8258250"/>
            <a:ext cx="4156837" cy="39959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339569" y="8258250"/>
            <a:ext cx="522478" cy="40568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98998" y="1477086"/>
            <a:ext cx="8356727" cy="104272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33231" y="0"/>
            <a:ext cx="1621535" cy="51206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333231" y="9677400"/>
            <a:ext cx="1621535" cy="6095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360883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336" y="4047744"/>
            <a:ext cx="16721328" cy="202996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3336" y="6324600"/>
            <a:ext cx="16721328" cy="35326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9004" y="1139393"/>
            <a:ext cx="5542787" cy="10427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9004" y="2393010"/>
            <a:ext cx="9974326" cy="49103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9004" y="232693"/>
            <a:ext cx="17259300" cy="9829165"/>
            <a:chOff x="1029004" y="232693"/>
            <a:chExt cx="17259300" cy="9829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35870" y="232693"/>
              <a:ext cx="8526145" cy="98290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0303" y="1197864"/>
              <a:ext cx="7687056" cy="76901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152376" y="7528560"/>
              <a:ext cx="5108575" cy="1457325"/>
            </a:xfrm>
            <a:custGeom>
              <a:avLst/>
              <a:gdLst/>
              <a:ahLst/>
              <a:cxnLst/>
              <a:rect l="l" t="t" r="r" b="b"/>
              <a:pathLst>
                <a:path w="5108575" h="1457325">
                  <a:moveTo>
                    <a:pt x="5077714" y="0"/>
                  </a:moveTo>
                  <a:lnTo>
                    <a:pt x="30606" y="0"/>
                  </a:lnTo>
                  <a:lnTo>
                    <a:pt x="18698" y="2407"/>
                  </a:lnTo>
                  <a:lnTo>
                    <a:pt x="8969" y="8969"/>
                  </a:lnTo>
                  <a:lnTo>
                    <a:pt x="2407" y="18698"/>
                  </a:lnTo>
                  <a:lnTo>
                    <a:pt x="0" y="30607"/>
                  </a:lnTo>
                  <a:lnTo>
                    <a:pt x="0" y="1426337"/>
                  </a:lnTo>
                  <a:lnTo>
                    <a:pt x="2407" y="1438245"/>
                  </a:lnTo>
                  <a:lnTo>
                    <a:pt x="8969" y="1447974"/>
                  </a:lnTo>
                  <a:lnTo>
                    <a:pt x="18698" y="1454536"/>
                  </a:lnTo>
                  <a:lnTo>
                    <a:pt x="30606" y="1456944"/>
                  </a:lnTo>
                  <a:lnTo>
                    <a:pt x="5077714" y="1456944"/>
                  </a:lnTo>
                  <a:lnTo>
                    <a:pt x="5089695" y="1454536"/>
                  </a:lnTo>
                  <a:lnTo>
                    <a:pt x="5099462" y="1447974"/>
                  </a:lnTo>
                  <a:lnTo>
                    <a:pt x="5106038" y="1438245"/>
                  </a:lnTo>
                  <a:lnTo>
                    <a:pt x="5108447" y="1426337"/>
                  </a:lnTo>
                  <a:lnTo>
                    <a:pt x="5108447" y="30607"/>
                  </a:lnTo>
                  <a:lnTo>
                    <a:pt x="5106038" y="18698"/>
                  </a:lnTo>
                  <a:lnTo>
                    <a:pt x="5099462" y="8969"/>
                  </a:lnTo>
                  <a:lnTo>
                    <a:pt x="5089695" y="2407"/>
                  </a:lnTo>
                  <a:lnTo>
                    <a:pt x="5077714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7138" y="7859014"/>
              <a:ext cx="4579747" cy="2316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07138" y="8124190"/>
              <a:ext cx="4218051" cy="231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07138" y="8392414"/>
              <a:ext cx="4343781" cy="2316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4448" y="2740151"/>
              <a:ext cx="14691360" cy="71810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52376" y="7296912"/>
              <a:ext cx="3724655" cy="11125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84448" y="2740151"/>
              <a:ext cx="14703552" cy="71810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9004" y="1713941"/>
              <a:ext cx="10233279" cy="10427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50169" y="3585337"/>
              <a:ext cx="4392434" cy="311632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90831" y="7220712"/>
              <a:ext cx="2892552" cy="86258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84448" y="2740151"/>
              <a:ext cx="14703552" cy="71810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90842" y="7113904"/>
              <a:ext cx="2629661" cy="129451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83367" y="7004303"/>
              <a:ext cx="420623" cy="14051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74748" y="6285356"/>
              <a:ext cx="2577846" cy="19694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99104" y="2740151"/>
              <a:ext cx="14788896" cy="718108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91383" y="2740151"/>
              <a:ext cx="15596616" cy="71810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9004" y="8953804"/>
              <a:ext cx="1737360" cy="277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9004" y="0"/>
            <a:ext cx="17259300" cy="10287000"/>
            <a:chOff x="1029004" y="0"/>
            <a:chExt cx="172593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0"/>
                  </a:moveTo>
                  <a:lnTo>
                    <a:pt x="0" y="0"/>
                  </a:lnTo>
                  <a:lnTo>
                    <a:pt x="0" y="10286994"/>
                  </a:lnTo>
                  <a:lnTo>
                    <a:pt x="9143999" y="10286994"/>
                  </a:lnTo>
                  <a:lnTo>
                    <a:pt x="9143999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0224" y="2795016"/>
              <a:ext cx="8385048" cy="32705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3983" y="4428744"/>
              <a:ext cx="9293351" cy="55290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004" y="1163777"/>
              <a:ext cx="2884551" cy="10427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360883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981943" y="5498591"/>
            <a:ext cx="6288405" cy="713740"/>
          </a:xfrm>
          <a:custGeom>
            <a:avLst/>
            <a:gdLst/>
            <a:ahLst/>
            <a:cxnLst/>
            <a:rect l="l" t="t" r="r" b="b"/>
            <a:pathLst>
              <a:path w="6288405" h="713739">
                <a:moveTo>
                  <a:pt x="5931661" y="0"/>
                </a:moveTo>
                <a:lnTo>
                  <a:pt x="356361" y="0"/>
                </a:lnTo>
                <a:lnTo>
                  <a:pt x="307998" y="3255"/>
                </a:lnTo>
                <a:lnTo>
                  <a:pt x="261614" y="12737"/>
                </a:lnTo>
                <a:lnTo>
                  <a:pt x="217634" y="28021"/>
                </a:lnTo>
                <a:lnTo>
                  <a:pt x="176482" y="48683"/>
                </a:lnTo>
                <a:lnTo>
                  <a:pt x="138584" y="74298"/>
                </a:lnTo>
                <a:lnTo>
                  <a:pt x="104362" y="104441"/>
                </a:lnTo>
                <a:lnTo>
                  <a:pt x="74241" y="138688"/>
                </a:lnTo>
                <a:lnTo>
                  <a:pt x="48645" y="176614"/>
                </a:lnTo>
                <a:lnTo>
                  <a:pt x="27999" y="217795"/>
                </a:lnTo>
                <a:lnTo>
                  <a:pt x="12727" y="261805"/>
                </a:lnTo>
                <a:lnTo>
                  <a:pt x="3252" y="308220"/>
                </a:lnTo>
                <a:lnTo>
                  <a:pt x="0" y="356616"/>
                </a:lnTo>
                <a:lnTo>
                  <a:pt x="3252" y="405011"/>
                </a:lnTo>
                <a:lnTo>
                  <a:pt x="12727" y="451426"/>
                </a:lnTo>
                <a:lnTo>
                  <a:pt x="27999" y="495436"/>
                </a:lnTo>
                <a:lnTo>
                  <a:pt x="48645" y="536617"/>
                </a:lnTo>
                <a:lnTo>
                  <a:pt x="74241" y="574543"/>
                </a:lnTo>
                <a:lnTo>
                  <a:pt x="104362" y="608790"/>
                </a:lnTo>
                <a:lnTo>
                  <a:pt x="138584" y="638933"/>
                </a:lnTo>
                <a:lnTo>
                  <a:pt x="176482" y="664548"/>
                </a:lnTo>
                <a:lnTo>
                  <a:pt x="217634" y="685210"/>
                </a:lnTo>
                <a:lnTo>
                  <a:pt x="261614" y="700494"/>
                </a:lnTo>
                <a:lnTo>
                  <a:pt x="307998" y="709976"/>
                </a:lnTo>
                <a:lnTo>
                  <a:pt x="356361" y="713232"/>
                </a:lnTo>
                <a:lnTo>
                  <a:pt x="5931661" y="713232"/>
                </a:lnTo>
                <a:lnTo>
                  <a:pt x="5980025" y="709976"/>
                </a:lnTo>
                <a:lnTo>
                  <a:pt x="6026409" y="700494"/>
                </a:lnTo>
                <a:lnTo>
                  <a:pt x="6070389" y="685210"/>
                </a:lnTo>
                <a:lnTo>
                  <a:pt x="6111541" y="664548"/>
                </a:lnTo>
                <a:lnTo>
                  <a:pt x="6149439" y="638933"/>
                </a:lnTo>
                <a:lnTo>
                  <a:pt x="6183661" y="608790"/>
                </a:lnTo>
                <a:lnTo>
                  <a:pt x="6213782" y="574543"/>
                </a:lnTo>
                <a:lnTo>
                  <a:pt x="6239378" y="536617"/>
                </a:lnTo>
                <a:lnTo>
                  <a:pt x="6260024" y="495436"/>
                </a:lnTo>
                <a:lnTo>
                  <a:pt x="6275296" y="451426"/>
                </a:lnTo>
                <a:lnTo>
                  <a:pt x="6284771" y="405011"/>
                </a:lnTo>
                <a:lnTo>
                  <a:pt x="6288023" y="356616"/>
                </a:lnTo>
                <a:lnTo>
                  <a:pt x="6284930" y="309728"/>
                </a:lnTo>
                <a:lnTo>
                  <a:pt x="6275803" y="264047"/>
                </a:lnTo>
                <a:lnTo>
                  <a:pt x="6260877" y="220122"/>
                </a:lnTo>
                <a:lnTo>
                  <a:pt x="6240384" y="178505"/>
                </a:lnTo>
                <a:lnTo>
                  <a:pt x="6214558" y="139745"/>
                </a:lnTo>
                <a:lnTo>
                  <a:pt x="6183629" y="104394"/>
                </a:lnTo>
                <a:lnTo>
                  <a:pt x="6148332" y="73465"/>
                </a:lnTo>
                <a:lnTo>
                  <a:pt x="6109612" y="47639"/>
                </a:lnTo>
                <a:lnTo>
                  <a:pt x="6068028" y="27146"/>
                </a:lnTo>
                <a:lnTo>
                  <a:pt x="6024136" y="12220"/>
                </a:lnTo>
                <a:lnTo>
                  <a:pt x="5978495" y="3093"/>
                </a:lnTo>
                <a:lnTo>
                  <a:pt x="5931661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81943" y="7211568"/>
            <a:ext cx="6288405" cy="1137285"/>
          </a:xfrm>
          <a:custGeom>
            <a:avLst/>
            <a:gdLst/>
            <a:ahLst/>
            <a:cxnLst/>
            <a:rect l="l" t="t" r="r" b="b"/>
            <a:pathLst>
              <a:path w="6288405" h="1137284">
                <a:moveTo>
                  <a:pt x="5820409" y="0"/>
                </a:moveTo>
                <a:lnTo>
                  <a:pt x="467613" y="0"/>
                </a:lnTo>
                <a:lnTo>
                  <a:pt x="414831" y="2985"/>
                </a:lnTo>
                <a:lnTo>
                  <a:pt x="363140" y="11812"/>
                </a:lnTo>
                <a:lnTo>
                  <a:pt x="312992" y="26292"/>
                </a:lnTo>
                <a:lnTo>
                  <a:pt x="264842" y="46232"/>
                </a:lnTo>
                <a:lnTo>
                  <a:pt x="219142" y="71442"/>
                </a:lnTo>
                <a:lnTo>
                  <a:pt x="176345" y="101730"/>
                </a:lnTo>
                <a:lnTo>
                  <a:pt x="136905" y="136905"/>
                </a:lnTo>
                <a:lnTo>
                  <a:pt x="101730" y="176251"/>
                </a:lnTo>
                <a:lnTo>
                  <a:pt x="71442" y="218977"/>
                </a:lnTo>
                <a:lnTo>
                  <a:pt x="46232" y="264625"/>
                </a:lnTo>
                <a:lnTo>
                  <a:pt x="26292" y="312734"/>
                </a:lnTo>
                <a:lnTo>
                  <a:pt x="11812" y="362845"/>
                </a:lnTo>
                <a:lnTo>
                  <a:pt x="2985" y="414498"/>
                </a:lnTo>
                <a:lnTo>
                  <a:pt x="0" y="467232"/>
                </a:lnTo>
                <a:lnTo>
                  <a:pt x="0" y="669670"/>
                </a:lnTo>
                <a:lnTo>
                  <a:pt x="2985" y="722405"/>
                </a:lnTo>
                <a:lnTo>
                  <a:pt x="11812" y="774058"/>
                </a:lnTo>
                <a:lnTo>
                  <a:pt x="26292" y="824169"/>
                </a:lnTo>
                <a:lnTo>
                  <a:pt x="46232" y="872278"/>
                </a:lnTo>
                <a:lnTo>
                  <a:pt x="71442" y="917926"/>
                </a:lnTo>
                <a:lnTo>
                  <a:pt x="101730" y="960652"/>
                </a:lnTo>
                <a:lnTo>
                  <a:pt x="136905" y="999997"/>
                </a:lnTo>
                <a:lnTo>
                  <a:pt x="176345" y="1035173"/>
                </a:lnTo>
                <a:lnTo>
                  <a:pt x="219142" y="1065461"/>
                </a:lnTo>
                <a:lnTo>
                  <a:pt x="264842" y="1090671"/>
                </a:lnTo>
                <a:lnTo>
                  <a:pt x="312992" y="1110611"/>
                </a:lnTo>
                <a:lnTo>
                  <a:pt x="363140" y="1125091"/>
                </a:lnTo>
                <a:lnTo>
                  <a:pt x="414831" y="1133918"/>
                </a:lnTo>
                <a:lnTo>
                  <a:pt x="467613" y="1136903"/>
                </a:lnTo>
                <a:lnTo>
                  <a:pt x="5820409" y="1136903"/>
                </a:lnTo>
                <a:lnTo>
                  <a:pt x="5873192" y="1133918"/>
                </a:lnTo>
                <a:lnTo>
                  <a:pt x="5924883" y="1125091"/>
                </a:lnTo>
                <a:lnTo>
                  <a:pt x="5975031" y="1110611"/>
                </a:lnTo>
                <a:lnTo>
                  <a:pt x="6023181" y="1090671"/>
                </a:lnTo>
                <a:lnTo>
                  <a:pt x="6068881" y="1065461"/>
                </a:lnTo>
                <a:lnTo>
                  <a:pt x="6111678" y="1035173"/>
                </a:lnTo>
                <a:lnTo>
                  <a:pt x="6151117" y="999997"/>
                </a:lnTo>
                <a:lnTo>
                  <a:pt x="6186293" y="960652"/>
                </a:lnTo>
                <a:lnTo>
                  <a:pt x="6216581" y="917926"/>
                </a:lnTo>
                <a:lnTo>
                  <a:pt x="6241791" y="872278"/>
                </a:lnTo>
                <a:lnTo>
                  <a:pt x="6261731" y="824169"/>
                </a:lnTo>
                <a:lnTo>
                  <a:pt x="6276211" y="774058"/>
                </a:lnTo>
                <a:lnTo>
                  <a:pt x="6285038" y="722405"/>
                </a:lnTo>
                <a:lnTo>
                  <a:pt x="6288023" y="669670"/>
                </a:lnTo>
                <a:lnTo>
                  <a:pt x="6288023" y="467232"/>
                </a:lnTo>
                <a:lnTo>
                  <a:pt x="6285038" y="414498"/>
                </a:lnTo>
                <a:lnTo>
                  <a:pt x="6276211" y="362845"/>
                </a:lnTo>
                <a:lnTo>
                  <a:pt x="6261731" y="312734"/>
                </a:lnTo>
                <a:lnTo>
                  <a:pt x="6241791" y="264625"/>
                </a:lnTo>
                <a:lnTo>
                  <a:pt x="6216581" y="218977"/>
                </a:lnTo>
                <a:lnTo>
                  <a:pt x="6186293" y="176251"/>
                </a:lnTo>
                <a:lnTo>
                  <a:pt x="6151117" y="136905"/>
                </a:lnTo>
                <a:lnTo>
                  <a:pt x="6111678" y="101730"/>
                </a:lnTo>
                <a:lnTo>
                  <a:pt x="6068881" y="71442"/>
                </a:lnTo>
                <a:lnTo>
                  <a:pt x="6023181" y="46232"/>
                </a:lnTo>
                <a:lnTo>
                  <a:pt x="5975031" y="26292"/>
                </a:lnTo>
                <a:lnTo>
                  <a:pt x="5924883" y="11812"/>
                </a:lnTo>
                <a:lnTo>
                  <a:pt x="5873192" y="2985"/>
                </a:lnTo>
                <a:lnTo>
                  <a:pt x="5820409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66869" y="5502486"/>
            <a:ext cx="7086600" cy="13516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5470">
              <a:lnSpc>
                <a:spcPct val="100000"/>
              </a:lnSpc>
              <a:spcBef>
                <a:spcPts val="100"/>
              </a:spcBef>
            </a:pP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Live streamer chat interaction, real-time conversation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81943" y="9351264"/>
            <a:ext cx="6288405" cy="707390"/>
          </a:xfrm>
          <a:custGeom>
            <a:avLst/>
            <a:gdLst/>
            <a:ahLst/>
            <a:cxnLst/>
            <a:rect l="l" t="t" r="r" b="b"/>
            <a:pathLst>
              <a:path w="6288405" h="707390">
                <a:moveTo>
                  <a:pt x="5933948" y="0"/>
                </a:moveTo>
                <a:lnTo>
                  <a:pt x="354075" y="0"/>
                </a:lnTo>
                <a:lnTo>
                  <a:pt x="307505" y="3066"/>
                </a:lnTo>
                <a:lnTo>
                  <a:pt x="262142" y="12112"/>
                </a:lnTo>
                <a:lnTo>
                  <a:pt x="218535" y="26912"/>
                </a:lnTo>
                <a:lnTo>
                  <a:pt x="177235" y="47238"/>
                </a:lnTo>
                <a:lnTo>
                  <a:pt x="138793" y="72861"/>
                </a:lnTo>
                <a:lnTo>
                  <a:pt x="103758" y="103555"/>
                </a:lnTo>
                <a:lnTo>
                  <a:pt x="73010" y="138586"/>
                </a:lnTo>
                <a:lnTo>
                  <a:pt x="47338" y="177004"/>
                </a:lnTo>
                <a:lnTo>
                  <a:pt x="26971" y="218260"/>
                </a:lnTo>
                <a:lnTo>
                  <a:pt x="12140" y="261806"/>
                </a:lnTo>
                <a:lnTo>
                  <a:pt x="3073" y="307091"/>
                </a:lnTo>
                <a:lnTo>
                  <a:pt x="0" y="353568"/>
                </a:lnTo>
                <a:lnTo>
                  <a:pt x="3073" y="400044"/>
                </a:lnTo>
                <a:lnTo>
                  <a:pt x="12140" y="445329"/>
                </a:lnTo>
                <a:lnTo>
                  <a:pt x="26971" y="488875"/>
                </a:lnTo>
                <a:lnTo>
                  <a:pt x="47338" y="530131"/>
                </a:lnTo>
                <a:lnTo>
                  <a:pt x="73010" y="568549"/>
                </a:lnTo>
                <a:lnTo>
                  <a:pt x="103758" y="603580"/>
                </a:lnTo>
                <a:lnTo>
                  <a:pt x="138793" y="634274"/>
                </a:lnTo>
                <a:lnTo>
                  <a:pt x="177235" y="659897"/>
                </a:lnTo>
                <a:lnTo>
                  <a:pt x="218535" y="680223"/>
                </a:lnTo>
                <a:lnTo>
                  <a:pt x="262142" y="695023"/>
                </a:lnTo>
                <a:lnTo>
                  <a:pt x="307505" y="704069"/>
                </a:lnTo>
                <a:lnTo>
                  <a:pt x="354075" y="707136"/>
                </a:lnTo>
                <a:lnTo>
                  <a:pt x="5933948" y="707136"/>
                </a:lnTo>
                <a:lnTo>
                  <a:pt x="5982000" y="703908"/>
                </a:lnTo>
                <a:lnTo>
                  <a:pt x="6028085" y="694506"/>
                </a:lnTo>
                <a:lnTo>
                  <a:pt x="6071782" y="679351"/>
                </a:lnTo>
                <a:lnTo>
                  <a:pt x="6112669" y="658864"/>
                </a:lnTo>
                <a:lnTo>
                  <a:pt x="6150325" y="633467"/>
                </a:lnTo>
                <a:lnTo>
                  <a:pt x="6184328" y="603580"/>
                </a:lnTo>
                <a:lnTo>
                  <a:pt x="6214256" y="569624"/>
                </a:lnTo>
                <a:lnTo>
                  <a:pt x="6239688" y="532022"/>
                </a:lnTo>
                <a:lnTo>
                  <a:pt x="6260203" y="491194"/>
                </a:lnTo>
                <a:lnTo>
                  <a:pt x="6275378" y="447562"/>
                </a:lnTo>
                <a:lnTo>
                  <a:pt x="6284792" y="401546"/>
                </a:lnTo>
                <a:lnTo>
                  <a:pt x="6288023" y="353568"/>
                </a:lnTo>
                <a:lnTo>
                  <a:pt x="6284951" y="307091"/>
                </a:lnTo>
                <a:lnTo>
                  <a:pt x="6275888" y="261806"/>
                </a:lnTo>
                <a:lnTo>
                  <a:pt x="6261068" y="218260"/>
                </a:lnTo>
                <a:lnTo>
                  <a:pt x="6240723" y="177004"/>
                </a:lnTo>
                <a:lnTo>
                  <a:pt x="6215087" y="138586"/>
                </a:lnTo>
                <a:lnTo>
                  <a:pt x="6184392" y="103555"/>
                </a:lnTo>
                <a:lnTo>
                  <a:pt x="6149304" y="72861"/>
                </a:lnTo>
                <a:lnTo>
                  <a:pt x="6110826" y="47238"/>
                </a:lnTo>
                <a:lnTo>
                  <a:pt x="6069504" y="26912"/>
                </a:lnTo>
                <a:lnTo>
                  <a:pt x="6025886" y="12112"/>
                </a:lnTo>
                <a:lnTo>
                  <a:pt x="5980518" y="3066"/>
                </a:lnTo>
                <a:lnTo>
                  <a:pt x="5933948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51943" y="4778705"/>
            <a:ext cx="2925064" cy="3995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14327" y="6493509"/>
            <a:ext cx="4381627" cy="39928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64263" y="8632545"/>
            <a:ext cx="3887215" cy="39959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66416" y="3294884"/>
            <a:ext cx="3962400" cy="699211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9004" y="1157935"/>
            <a:ext cx="4842383" cy="10427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9004" y="2412492"/>
            <a:ext cx="11145647" cy="49072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640812" y="1094816"/>
            <a:ext cx="1737740" cy="27767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094718" y="3619195"/>
            <a:ext cx="4430903" cy="1042720"/>
          </a:xfrm>
          <a:prstGeom prst="rect">
            <a:avLst/>
          </a:prstGeom>
        </p:spPr>
      </p:pic>
      <p:sp>
        <p:nvSpPr>
          <p:cNvPr id="18" name="object 5">
            <a:extLst>
              <a:ext uri="{FF2B5EF4-FFF2-40B4-BE49-F238E27FC236}">
                <a16:creationId xmlns:a16="http://schemas.microsoft.com/office/drawing/2014/main" id="{59E833A0-1BD5-450F-1837-847AF77C5665}"/>
              </a:ext>
            </a:extLst>
          </p:cNvPr>
          <p:cNvSpPr txBox="1"/>
          <p:nvPr/>
        </p:nvSpPr>
        <p:spPr>
          <a:xfrm>
            <a:off x="10580878" y="7405550"/>
            <a:ext cx="7086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5470">
              <a:lnSpc>
                <a:spcPct val="100000"/>
              </a:lnSpc>
              <a:spcBef>
                <a:spcPts val="100"/>
              </a:spcBef>
            </a:pP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 account is registered as a viewer, the name will be displayed as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"anonymous"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1C76F101-864E-33B7-E828-46EB00B60062}"/>
              </a:ext>
            </a:extLst>
          </p:cNvPr>
          <p:cNvSpPr txBox="1"/>
          <p:nvPr/>
        </p:nvSpPr>
        <p:spPr>
          <a:xfrm>
            <a:off x="10580878" y="9315829"/>
            <a:ext cx="679767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5470">
              <a:lnSpc>
                <a:spcPct val="100000"/>
              </a:lnSpc>
              <a:spcBef>
                <a:spcPts val="100"/>
              </a:spcBef>
            </a:pP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name you entered during registration will be displayed.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360883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981943" y="5483352"/>
            <a:ext cx="6288405" cy="1137285"/>
          </a:xfrm>
          <a:custGeom>
            <a:avLst/>
            <a:gdLst/>
            <a:ahLst/>
            <a:cxnLst/>
            <a:rect l="l" t="t" r="r" b="b"/>
            <a:pathLst>
              <a:path w="6288405" h="1137284">
                <a:moveTo>
                  <a:pt x="5820409" y="0"/>
                </a:moveTo>
                <a:lnTo>
                  <a:pt x="467613" y="0"/>
                </a:lnTo>
                <a:lnTo>
                  <a:pt x="414831" y="2985"/>
                </a:lnTo>
                <a:lnTo>
                  <a:pt x="363140" y="11812"/>
                </a:lnTo>
                <a:lnTo>
                  <a:pt x="312992" y="26292"/>
                </a:lnTo>
                <a:lnTo>
                  <a:pt x="264842" y="46232"/>
                </a:lnTo>
                <a:lnTo>
                  <a:pt x="219142" y="71442"/>
                </a:lnTo>
                <a:lnTo>
                  <a:pt x="176345" y="101730"/>
                </a:lnTo>
                <a:lnTo>
                  <a:pt x="136905" y="136906"/>
                </a:lnTo>
                <a:lnTo>
                  <a:pt x="101730" y="176251"/>
                </a:lnTo>
                <a:lnTo>
                  <a:pt x="71442" y="218977"/>
                </a:lnTo>
                <a:lnTo>
                  <a:pt x="46232" y="264625"/>
                </a:lnTo>
                <a:lnTo>
                  <a:pt x="26292" y="312734"/>
                </a:lnTo>
                <a:lnTo>
                  <a:pt x="11812" y="362845"/>
                </a:lnTo>
                <a:lnTo>
                  <a:pt x="2985" y="414498"/>
                </a:lnTo>
                <a:lnTo>
                  <a:pt x="0" y="467233"/>
                </a:lnTo>
                <a:lnTo>
                  <a:pt x="0" y="669671"/>
                </a:lnTo>
                <a:lnTo>
                  <a:pt x="2985" y="722405"/>
                </a:lnTo>
                <a:lnTo>
                  <a:pt x="11812" y="774058"/>
                </a:lnTo>
                <a:lnTo>
                  <a:pt x="26292" y="824169"/>
                </a:lnTo>
                <a:lnTo>
                  <a:pt x="46232" y="872278"/>
                </a:lnTo>
                <a:lnTo>
                  <a:pt x="71442" y="917926"/>
                </a:lnTo>
                <a:lnTo>
                  <a:pt x="101730" y="960652"/>
                </a:lnTo>
                <a:lnTo>
                  <a:pt x="136905" y="999998"/>
                </a:lnTo>
                <a:lnTo>
                  <a:pt x="176345" y="1035173"/>
                </a:lnTo>
                <a:lnTo>
                  <a:pt x="219142" y="1065461"/>
                </a:lnTo>
                <a:lnTo>
                  <a:pt x="264842" y="1090671"/>
                </a:lnTo>
                <a:lnTo>
                  <a:pt x="312992" y="1110611"/>
                </a:lnTo>
                <a:lnTo>
                  <a:pt x="363140" y="1125091"/>
                </a:lnTo>
                <a:lnTo>
                  <a:pt x="414831" y="1133918"/>
                </a:lnTo>
                <a:lnTo>
                  <a:pt x="467613" y="1136903"/>
                </a:lnTo>
                <a:lnTo>
                  <a:pt x="5820409" y="1136903"/>
                </a:lnTo>
                <a:lnTo>
                  <a:pt x="5873192" y="1133918"/>
                </a:lnTo>
                <a:lnTo>
                  <a:pt x="5924883" y="1125091"/>
                </a:lnTo>
                <a:lnTo>
                  <a:pt x="5975031" y="1110611"/>
                </a:lnTo>
                <a:lnTo>
                  <a:pt x="6023181" y="1090671"/>
                </a:lnTo>
                <a:lnTo>
                  <a:pt x="6068881" y="1065461"/>
                </a:lnTo>
                <a:lnTo>
                  <a:pt x="6111678" y="1035173"/>
                </a:lnTo>
                <a:lnTo>
                  <a:pt x="6151117" y="999998"/>
                </a:lnTo>
                <a:lnTo>
                  <a:pt x="6186293" y="960652"/>
                </a:lnTo>
                <a:lnTo>
                  <a:pt x="6216581" y="917926"/>
                </a:lnTo>
                <a:lnTo>
                  <a:pt x="6241791" y="872278"/>
                </a:lnTo>
                <a:lnTo>
                  <a:pt x="6261731" y="824169"/>
                </a:lnTo>
                <a:lnTo>
                  <a:pt x="6276211" y="774058"/>
                </a:lnTo>
                <a:lnTo>
                  <a:pt x="6285038" y="722405"/>
                </a:lnTo>
                <a:lnTo>
                  <a:pt x="6288023" y="669671"/>
                </a:lnTo>
                <a:lnTo>
                  <a:pt x="6288023" y="467233"/>
                </a:lnTo>
                <a:lnTo>
                  <a:pt x="6285038" y="414498"/>
                </a:lnTo>
                <a:lnTo>
                  <a:pt x="6276211" y="362845"/>
                </a:lnTo>
                <a:lnTo>
                  <a:pt x="6261731" y="312734"/>
                </a:lnTo>
                <a:lnTo>
                  <a:pt x="6241791" y="264625"/>
                </a:lnTo>
                <a:lnTo>
                  <a:pt x="6216581" y="218977"/>
                </a:lnTo>
                <a:lnTo>
                  <a:pt x="6186293" y="176251"/>
                </a:lnTo>
                <a:lnTo>
                  <a:pt x="6151117" y="136906"/>
                </a:lnTo>
                <a:lnTo>
                  <a:pt x="6111678" y="101730"/>
                </a:lnTo>
                <a:lnTo>
                  <a:pt x="6068881" y="71442"/>
                </a:lnTo>
                <a:lnTo>
                  <a:pt x="6023181" y="46232"/>
                </a:lnTo>
                <a:lnTo>
                  <a:pt x="5975031" y="26292"/>
                </a:lnTo>
                <a:lnTo>
                  <a:pt x="5924883" y="11812"/>
                </a:lnTo>
                <a:lnTo>
                  <a:pt x="5873192" y="2985"/>
                </a:lnTo>
                <a:lnTo>
                  <a:pt x="5820409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981943" y="7620000"/>
            <a:ext cx="6288405" cy="710565"/>
          </a:xfrm>
          <a:custGeom>
            <a:avLst/>
            <a:gdLst/>
            <a:ahLst/>
            <a:cxnLst/>
            <a:rect l="l" t="t" r="r" b="b"/>
            <a:pathLst>
              <a:path w="6288405" h="710565">
                <a:moveTo>
                  <a:pt x="5933948" y="0"/>
                </a:moveTo>
                <a:lnTo>
                  <a:pt x="354075" y="0"/>
                </a:lnTo>
                <a:lnTo>
                  <a:pt x="307505" y="3083"/>
                </a:lnTo>
                <a:lnTo>
                  <a:pt x="262142" y="12177"/>
                </a:lnTo>
                <a:lnTo>
                  <a:pt x="218535" y="27050"/>
                </a:lnTo>
                <a:lnTo>
                  <a:pt x="177235" y="47469"/>
                </a:lnTo>
                <a:lnTo>
                  <a:pt x="138793" y="73201"/>
                </a:lnTo>
                <a:lnTo>
                  <a:pt x="103758" y="104012"/>
                </a:lnTo>
                <a:lnTo>
                  <a:pt x="73010" y="139174"/>
                </a:lnTo>
                <a:lnTo>
                  <a:pt x="47338" y="177743"/>
                </a:lnTo>
                <a:lnTo>
                  <a:pt x="26971" y="219170"/>
                </a:lnTo>
                <a:lnTo>
                  <a:pt x="12140" y="262904"/>
                </a:lnTo>
                <a:lnTo>
                  <a:pt x="3073" y="308394"/>
                </a:lnTo>
                <a:lnTo>
                  <a:pt x="0" y="355092"/>
                </a:lnTo>
                <a:lnTo>
                  <a:pt x="3073" y="401789"/>
                </a:lnTo>
                <a:lnTo>
                  <a:pt x="12140" y="447279"/>
                </a:lnTo>
                <a:lnTo>
                  <a:pt x="26971" y="491013"/>
                </a:lnTo>
                <a:lnTo>
                  <a:pt x="47338" y="532440"/>
                </a:lnTo>
                <a:lnTo>
                  <a:pt x="73010" y="571009"/>
                </a:lnTo>
                <a:lnTo>
                  <a:pt x="103758" y="606171"/>
                </a:lnTo>
                <a:lnTo>
                  <a:pt x="138793" y="636982"/>
                </a:lnTo>
                <a:lnTo>
                  <a:pt x="177235" y="662714"/>
                </a:lnTo>
                <a:lnTo>
                  <a:pt x="218535" y="683132"/>
                </a:lnTo>
                <a:lnTo>
                  <a:pt x="262142" y="698006"/>
                </a:lnTo>
                <a:lnTo>
                  <a:pt x="307505" y="707100"/>
                </a:lnTo>
                <a:lnTo>
                  <a:pt x="354075" y="710183"/>
                </a:lnTo>
                <a:lnTo>
                  <a:pt x="5933948" y="710183"/>
                </a:lnTo>
                <a:lnTo>
                  <a:pt x="5982000" y="706941"/>
                </a:lnTo>
                <a:lnTo>
                  <a:pt x="6028085" y="697498"/>
                </a:lnTo>
                <a:lnTo>
                  <a:pt x="6071782" y="682275"/>
                </a:lnTo>
                <a:lnTo>
                  <a:pt x="6112669" y="661698"/>
                </a:lnTo>
                <a:lnTo>
                  <a:pt x="6150325" y="636188"/>
                </a:lnTo>
                <a:lnTo>
                  <a:pt x="6184328" y="606171"/>
                </a:lnTo>
                <a:lnTo>
                  <a:pt x="6214256" y="572067"/>
                </a:lnTo>
                <a:lnTo>
                  <a:pt x="6239688" y="534303"/>
                </a:lnTo>
                <a:lnTo>
                  <a:pt x="6260203" y="493299"/>
                </a:lnTo>
                <a:lnTo>
                  <a:pt x="6275378" y="449481"/>
                </a:lnTo>
                <a:lnTo>
                  <a:pt x="6284792" y="403270"/>
                </a:lnTo>
                <a:lnTo>
                  <a:pt x="6288023" y="355092"/>
                </a:lnTo>
                <a:lnTo>
                  <a:pt x="6284951" y="308394"/>
                </a:lnTo>
                <a:lnTo>
                  <a:pt x="6275888" y="262904"/>
                </a:lnTo>
                <a:lnTo>
                  <a:pt x="6261068" y="219170"/>
                </a:lnTo>
                <a:lnTo>
                  <a:pt x="6240723" y="177743"/>
                </a:lnTo>
                <a:lnTo>
                  <a:pt x="6215087" y="139174"/>
                </a:lnTo>
                <a:lnTo>
                  <a:pt x="6184392" y="104012"/>
                </a:lnTo>
                <a:lnTo>
                  <a:pt x="6149304" y="73201"/>
                </a:lnTo>
                <a:lnTo>
                  <a:pt x="6110826" y="47469"/>
                </a:lnTo>
                <a:lnTo>
                  <a:pt x="6069504" y="27050"/>
                </a:lnTo>
                <a:lnTo>
                  <a:pt x="6025886" y="12177"/>
                </a:lnTo>
                <a:lnTo>
                  <a:pt x="5980518" y="3083"/>
                </a:lnTo>
                <a:lnTo>
                  <a:pt x="5933948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18644" y="7607554"/>
            <a:ext cx="42202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708A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實況主的訊息以紅字表示</a:t>
            </a:r>
            <a:endParaRPr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81943" y="9329928"/>
            <a:ext cx="6288405" cy="707390"/>
          </a:xfrm>
          <a:custGeom>
            <a:avLst/>
            <a:gdLst/>
            <a:ahLst/>
            <a:cxnLst/>
            <a:rect l="l" t="t" r="r" b="b"/>
            <a:pathLst>
              <a:path w="6288405" h="707390">
                <a:moveTo>
                  <a:pt x="5933948" y="0"/>
                </a:moveTo>
                <a:lnTo>
                  <a:pt x="354075" y="0"/>
                </a:lnTo>
                <a:lnTo>
                  <a:pt x="307505" y="3066"/>
                </a:lnTo>
                <a:lnTo>
                  <a:pt x="262142" y="12112"/>
                </a:lnTo>
                <a:lnTo>
                  <a:pt x="218535" y="26912"/>
                </a:lnTo>
                <a:lnTo>
                  <a:pt x="177235" y="47238"/>
                </a:lnTo>
                <a:lnTo>
                  <a:pt x="138793" y="72861"/>
                </a:lnTo>
                <a:lnTo>
                  <a:pt x="103758" y="103555"/>
                </a:lnTo>
                <a:lnTo>
                  <a:pt x="73010" y="138586"/>
                </a:lnTo>
                <a:lnTo>
                  <a:pt x="47338" y="177004"/>
                </a:lnTo>
                <a:lnTo>
                  <a:pt x="26971" y="218260"/>
                </a:lnTo>
                <a:lnTo>
                  <a:pt x="12140" y="261806"/>
                </a:lnTo>
                <a:lnTo>
                  <a:pt x="3073" y="307091"/>
                </a:lnTo>
                <a:lnTo>
                  <a:pt x="0" y="353568"/>
                </a:lnTo>
                <a:lnTo>
                  <a:pt x="3073" y="400044"/>
                </a:lnTo>
                <a:lnTo>
                  <a:pt x="12140" y="445329"/>
                </a:lnTo>
                <a:lnTo>
                  <a:pt x="26971" y="488875"/>
                </a:lnTo>
                <a:lnTo>
                  <a:pt x="47338" y="530131"/>
                </a:lnTo>
                <a:lnTo>
                  <a:pt x="73010" y="568549"/>
                </a:lnTo>
                <a:lnTo>
                  <a:pt x="103758" y="603580"/>
                </a:lnTo>
                <a:lnTo>
                  <a:pt x="138793" y="634274"/>
                </a:lnTo>
                <a:lnTo>
                  <a:pt x="177235" y="659897"/>
                </a:lnTo>
                <a:lnTo>
                  <a:pt x="218535" y="680223"/>
                </a:lnTo>
                <a:lnTo>
                  <a:pt x="262142" y="695023"/>
                </a:lnTo>
                <a:lnTo>
                  <a:pt x="307505" y="704069"/>
                </a:lnTo>
                <a:lnTo>
                  <a:pt x="354075" y="707136"/>
                </a:lnTo>
                <a:lnTo>
                  <a:pt x="5933948" y="707136"/>
                </a:lnTo>
                <a:lnTo>
                  <a:pt x="5982000" y="703908"/>
                </a:lnTo>
                <a:lnTo>
                  <a:pt x="6028085" y="694506"/>
                </a:lnTo>
                <a:lnTo>
                  <a:pt x="6071782" y="679351"/>
                </a:lnTo>
                <a:lnTo>
                  <a:pt x="6112669" y="658864"/>
                </a:lnTo>
                <a:lnTo>
                  <a:pt x="6150325" y="633467"/>
                </a:lnTo>
                <a:lnTo>
                  <a:pt x="6184328" y="603580"/>
                </a:lnTo>
                <a:lnTo>
                  <a:pt x="6214256" y="569624"/>
                </a:lnTo>
                <a:lnTo>
                  <a:pt x="6239688" y="532022"/>
                </a:lnTo>
                <a:lnTo>
                  <a:pt x="6260203" y="491194"/>
                </a:lnTo>
                <a:lnTo>
                  <a:pt x="6275378" y="447562"/>
                </a:lnTo>
                <a:lnTo>
                  <a:pt x="6284792" y="401546"/>
                </a:lnTo>
                <a:lnTo>
                  <a:pt x="6288023" y="353568"/>
                </a:lnTo>
                <a:lnTo>
                  <a:pt x="6284951" y="307091"/>
                </a:lnTo>
                <a:lnTo>
                  <a:pt x="6275888" y="261806"/>
                </a:lnTo>
                <a:lnTo>
                  <a:pt x="6261068" y="218260"/>
                </a:lnTo>
                <a:lnTo>
                  <a:pt x="6240723" y="177004"/>
                </a:lnTo>
                <a:lnTo>
                  <a:pt x="6215087" y="138586"/>
                </a:lnTo>
                <a:lnTo>
                  <a:pt x="6184392" y="103555"/>
                </a:lnTo>
                <a:lnTo>
                  <a:pt x="6149304" y="72861"/>
                </a:lnTo>
                <a:lnTo>
                  <a:pt x="6110826" y="47238"/>
                </a:lnTo>
                <a:lnTo>
                  <a:pt x="6069504" y="26912"/>
                </a:lnTo>
                <a:lnTo>
                  <a:pt x="6025886" y="12112"/>
                </a:lnTo>
                <a:lnTo>
                  <a:pt x="5980518" y="3066"/>
                </a:lnTo>
                <a:lnTo>
                  <a:pt x="5933948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582906" y="9316923"/>
            <a:ext cx="308483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45" dirty="0">
                <a:solidFill>
                  <a:srgbClr val="708AA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置頂留言設置功能</a:t>
            </a:r>
            <a:endParaRPr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023345" y="3675583"/>
            <a:ext cx="6373495" cy="1486535"/>
            <a:chOff x="11023345" y="3675583"/>
            <a:chExt cx="6373495" cy="148653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3345" y="4762753"/>
              <a:ext cx="6373367" cy="3992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94717" y="3675583"/>
              <a:ext cx="4430903" cy="1042720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492863" y="6902195"/>
            <a:ext cx="3434715" cy="39928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73406" y="8611565"/>
            <a:ext cx="3871341" cy="3995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66416" y="3294886"/>
            <a:ext cx="3962400" cy="699210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9004" y="1055573"/>
            <a:ext cx="4842383" cy="104272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9004" y="2310129"/>
            <a:ext cx="7116445" cy="49072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640812" y="1094816"/>
            <a:ext cx="1737740" cy="277672"/>
          </a:xfrm>
          <a:prstGeom prst="rect">
            <a:avLst/>
          </a:prstGeom>
        </p:spPr>
      </p:pic>
      <p:sp>
        <p:nvSpPr>
          <p:cNvPr id="19" name="object 5">
            <a:extLst>
              <a:ext uri="{FF2B5EF4-FFF2-40B4-BE49-F238E27FC236}">
                <a16:creationId xmlns:a16="http://schemas.microsoft.com/office/drawing/2014/main" id="{E5A4B4D2-815E-1EBC-0E74-67F8A67A0429}"/>
              </a:ext>
            </a:extLst>
          </p:cNvPr>
          <p:cNvSpPr txBox="1"/>
          <p:nvPr/>
        </p:nvSpPr>
        <p:spPr>
          <a:xfrm>
            <a:off x="10766868" y="5662127"/>
            <a:ext cx="7086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5470">
              <a:lnSpc>
                <a:spcPct val="100000"/>
              </a:lnSpc>
              <a:spcBef>
                <a:spcPts val="100"/>
              </a:spcBef>
            </a:pPr>
            <a:r>
              <a:rPr 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The streamer can use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DeepSeek-CJK-patch"/>
              </a:rPr>
              <a:t>admin privileges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 to delete inappropriate messages in real-time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1776" y="4278198"/>
            <a:ext cx="11301349" cy="10427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我們從課堂、實作過程中學到什麼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0864"/>
            <a:ext cx="18288000" cy="7946390"/>
          </a:xfrm>
          <a:custGeom>
            <a:avLst/>
            <a:gdLst/>
            <a:ahLst/>
            <a:cxnLst/>
            <a:rect l="l" t="t" r="r" b="b"/>
            <a:pathLst>
              <a:path w="18288000" h="7946390">
                <a:moveTo>
                  <a:pt x="0" y="7946135"/>
                </a:moveTo>
                <a:lnTo>
                  <a:pt x="18288000" y="7946135"/>
                </a:lnTo>
                <a:lnTo>
                  <a:pt x="18288000" y="0"/>
                </a:lnTo>
                <a:lnTo>
                  <a:pt x="0" y="0"/>
                </a:lnTo>
                <a:lnTo>
                  <a:pt x="0" y="7946135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004" y="3758133"/>
            <a:ext cx="7064756" cy="10427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9004" y="5007864"/>
            <a:ext cx="1272794" cy="4907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9004" y="8953804"/>
            <a:ext cx="1737360" cy="2773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55735" y="5145023"/>
            <a:ext cx="414527" cy="4145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55735" y="6397752"/>
            <a:ext cx="414527" cy="4145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8288000" cy="23408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55735" y="7650480"/>
            <a:ext cx="414527" cy="41757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529064" y="5104333"/>
            <a:ext cx="6296025" cy="2941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40" dirty="0">
                <a:solidFill>
                  <a:srgbClr val="2A2D39"/>
                </a:solidFill>
                <a:latin typeface="MS Gothic"/>
                <a:cs typeface="MS Gothic"/>
              </a:rPr>
              <a:t>提供隨需的虛擬伺服器、儲存和網路服務</a:t>
            </a:r>
            <a:endParaRPr sz="2600">
              <a:latin typeface="MS Gothic"/>
              <a:cs typeface="MS Goth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MS Gothic"/>
              <a:cs typeface="MS Gothic"/>
            </a:endParaRPr>
          </a:p>
          <a:p>
            <a:pPr marL="12700" marR="5080">
              <a:lnSpc>
                <a:spcPct val="115399"/>
              </a:lnSpc>
            </a:pPr>
            <a:r>
              <a:rPr sz="2600" spc="-40" dirty="0">
                <a:solidFill>
                  <a:srgbClr val="2A2D39"/>
                </a:solidFill>
                <a:latin typeface="MS Gothic"/>
                <a:cs typeface="MS Gothic"/>
              </a:rPr>
              <a:t>提供開發和部署應用程式的工具，無需管理</a:t>
            </a:r>
            <a:r>
              <a:rPr sz="2600" spc="-45" dirty="0">
                <a:solidFill>
                  <a:srgbClr val="2A2D39"/>
                </a:solidFill>
                <a:latin typeface="MS Gothic"/>
                <a:cs typeface="MS Gothic"/>
              </a:rPr>
              <a:t>基礎設施</a:t>
            </a:r>
            <a:endParaRPr sz="2600">
              <a:latin typeface="MS Gothic"/>
              <a:cs typeface="MS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50">
              <a:latin typeface="MS Gothic"/>
              <a:cs typeface="MS Gothic"/>
            </a:endParaRPr>
          </a:p>
          <a:p>
            <a:pPr marL="12700">
              <a:lnSpc>
                <a:spcPct val="100000"/>
              </a:lnSpc>
            </a:pPr>
            <a:r>
              <a:rPr sz="2600" spc="-40" dirty="0">
                <a:solidFill>
                  <a:srgbClr val="2A2D39"/>
                </a:solidFill>
                <a:latin typeface="MS Gothic"/>
                <a:cs typeface="MS Gothic"/>
              </a:rPr>
              <a:t>透過網路提供即用型軟體</a:t>
            </a:r>
            <a:endParaRPr sz="2600">
              <a:latin typeface="MS Gothic"/>
              <a:cs typeface="MS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0864"/>
            <a:ext cx="18288000" cy="7946390"/>
          </a:xfrm>
          <a:custGeom>
            <a:avLst/>
            <a:gdLst/>
            <a:ahLst/>
            <a:cxnLst/>
            <a:rect l="l" t="t" r="r" b="b"/>
            <a:pathLst>
              <a:path w="18288000" h="7946390">
                <a:moveTo>
                  <a:pt x="0" y="7946135"/>
                </a:moveTo>
                <a:lnTo>
                  <a:pt x="18288000" y="7946135"/>
                </a:lnTo>
                <a:lnTo>
                  <a:pt x="18288000" y="0"/>
                </a:lnTo>
                <a:lnTo>
                  <a:pt x="0" y="0"/>
                </a:lnTo>
                <a:lnTo>
                  <a:pt x="0" y="7946135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004" y="3758133"/>
            <a:ext cx="7854823" cy="10427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9004" y="4916754"/>
            <a:ext cx="4337558" cy="10427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9004" y="6160338"/>
            <a:ext cx="1272794" cy="4910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9004" y="8953804"/>
            <a:ext cx="1737360" cy="2773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55735" y="5145023"/>
            <a:ext cx="414527" cy="41452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529064" y="5104333"/>
            <a:ext cx="68389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45" dirty="0">
                <a:solidFill>
                  <a:srgbClr val="2A2D39"/>
                </a:solidFill>
                <a:latin typeface="MS Gothic"/>
                <a:cs typeface="MS Gothic"/>
              </a:rPr>
              <a:t>進入</a:t>
            </a:r>
            <a:endParaRPr sz="2600">
              <a:latin typeface="MS Gothic"/>
              <a:cs typeface="MS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94619" y="5120081"/>
            <a:ext cx="1113383" cy="39959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236197" y="5104333"/>
            <a:ext cx="3646804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45" dirty="0">
                <a:solidFill>
                  <a:srgbClr val="2A2D39"/>
                </a:solidFill>
                <a:latin typeface="MS Gothic"/>
                <a:cs typeface="MS Gothic"/>
              </a:rPr>
              <a:t>服務，點選「建立資源」</a:t>
            </a:r>
            <a:endParaRPr sz="2600">
              <a:latin typeface="MS Gothic"/>
              <a:cs typeface="MS Gothic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55735" y="6397752"/>
            <a:ext cx="414527" cy="41452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8288000" cy="234086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55735" y="7650480"/>
            <a:ext cx="414527" cy="41757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529064" y="6371081"/>
            <a:ext cx="6523355" cy="1446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40" dirty="0">
                <a:solidFill>
                  <a:srgbClr val="2A2D39"/>
                </a:solidFill>
                <a:latin typeface="MS Gothic"/>
                <a:cs typeface="MS Gothic"/>
              </a:rPr>
              <a:t>選擇「虛擬機器」，設定名稱、區域和規格</a:t>
            </a:r>
            <a:endParaRPr sz="2600">
              <a:latin typeface="MS Gothic"/>
              <a:cs typeface="MS Gothic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50">
              <a:latin typeface="MS Gothic"/>
              <a:cs typeface="MS Gothic"/>
            </a:endParaRPr>
          </a:p>
          <a:p>
            <a:pPr marL="12700">
              <a:lnSpc>
                <a:spcPct val="100000"/>
              </a:lnSpc>
            </a:pPr>
            <a:r>
              <a:rPr sz="2600" spc="-40" dirty="0">
                <a:solidFill>
                  <a:srgbClr val="2A2D39"/>
                </a:solidFill>
                <a:latin typeface="MS Gothic"/>
                <a:cs typeface="MS Gothic"/>
              </a:rPr>
              <a:t>確認設定，點選「檢</a:t>
            </a:r>
            <a:r>
              <a:rPr sz="2600" spc="-40" dirty="0">
                <a:solidFill>
                  <a:srgbClr val="2A2D39"/>
                </a:solidFill>
                <a:latin typeface="Malgun Gothic"/>
                <a:cs typeface="Malgun Gothic"/>
              </a:rPr>
              <a:t>閱並建立」，然後「建立」</a:t>
            </a:r>
            <a:endParaRPr sz="26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0864"/>
            <a:ext cx="18288000" cy="7946390"/>
          </a:xfrm>
          <a:custGeom>
            <a:avLst/>
            <a:gdLst/>
            <a:ahLst/>
            <a:cxnLst/>
            <a:rect l="l" t="t" r="r" b="b"/>
            <a:pathLst>
              <a:path w="18288000" h="7946390">
                <a:moveTo>
                  <a:pt x="0" y="7946135"/>
                </a:moveTo>
                <a:lnTo>
                  <a:pt x="18288000" y="7946135"/>
                </a:lnTo>
                <a:lnTo>
                  <a:pt x="18288000" y="0"/>
                </a:lnTo>
                <a:lnTo>
                  <a:pt x="0" y="0"/>
                </a:lnTo>
                <a:lnTo>
                  <a:pt x="0" y="7946135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1111" y="2965704"/>
            <a:ext cx="414527" cy="4145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08918" y="2941904"/>
            <a:ext cx="5002022" cy="3995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1111" y="3596640"/>
            <a:ext cx="414527" cy="4145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08918" y="3585971"/>
            <a:ext cx="6526022" cy="3992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8288000" cy="23408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21111" y="4230623"/>
            <a:ext cx="414527" cy="41452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08918" y="3989196"/>
            <a:ext cx="6541643" cy="3992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08918" y="4446473"/>
            <a:ext cx="925829" cy="3995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18831" y="3172967"/>
            <a:ext cx="1008887" cy="126187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9004" y="3758133"/>
            <a:ext cx="5893054" cy="10427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29004" y="5007864"/>
            <a:ext cx="1272794" cy="49072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427976" y="5760720"/>
            <a:ext cx="987551" cy="123748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0256" y="5541264"/>
            <a:ext cx="414527" cy="41452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418443" y="5518150"/>
            <a:ext cx="5907024" cy="39928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0256" y="6172200"/>
            <a:ext cx="414527" cy="41452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418443" y="5932881"/>
            <a:ext cx="6426708" cy="39959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418443" y="6390385"/>
            <a:ext cx="2766060" cy="39928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0256" y="6803135"/>
            <a:ext cx="414527" cy="41452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418443" y="6793052"/>
            <a:ext cx="6672072" cy="39959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427976" y="8558783"/>
            <a:ext cx="1014983" cy="126796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0256" y="8351519"/>
            <a:ext cx="414527" cy="41757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418443" y="8330818"/>
            <a:ext cx="4925060" cy="39928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0256" y="8985504"/>
            <a:ext cx="414527" cy="41452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418443" y="8973921"/>
            <a:ext cx="5997701" cy="39959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0256" y="9616440"/>
            <a:ext cx="414527" cy="41452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418443" y="9377476"/>
            <a:ext cx="5615939" cy="39928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418443" y="9834371"/>
            <a:ext cx="1959737" cy="39959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29004" y="8953804"/>
            <a:ext cx="1737360" cy="27736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0864"/>
            <a:ext cx="18288000" cy="7946390"/>
          </a:xfrm>
          <a:custGeom>
            <a:avLst/>
            <a:gdLst/>
            <a:ahLst/>
            <a:cxnLst/>
            <a:rect l="l" t="t" r="r" b="b"/>
            <a:pathLst>
              <a:path w="18288000" h="7946390">
                <a:moveTo>
                  <a:pt x="0" y="7946135"/>
                </a:moveTo>
                <a:lnTo>
                  <a:pt x="18288000" y="7946135"/>
                </a:lnTo>
                <a:lnTo>
                  <a:pt x="18288000" y="0"/>
                </a:lnTo>
                <a:lnTo>
                  <a:pt x="0" y="0"/>
                </a:lnTo>
                <a:lnTo>
                  <a:pt x="0" y="7946135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23408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0071" y="4602479"/>
            <a:ext cx="414527" cy="41452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706989" y="3435426"/>
            <a:ext cx="1606550" cy="400050"/>
            <a:chOff x="10706989" y="3435426"/>
            <a:chExt cx="1606550" cy="40005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6989" y="3435426"/>
              <a:ext cx="1601343" cy="3995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30405" y="3435426"/>
              <a:ext cx="182879" cy="399592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06989" y="3893184"/>
            <a:ext cx="1411833" cy="3992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94413" y="3893184"/>
            <a:ext cx="1079360" cy="3992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328650" y="3893184"/>
            <a:ext cx="525780" cy="39928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983969" y="3893184"/>
            <a:ext cx="811911" cy="3992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868143" y="3893184"/>
            <a:ext cx="715263" cy="39928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639287" y="3893184"/>
            <a:ext cx="553211" cy="3992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243045" y="3893184"/>
            <a:ext cx="1163459" cy="399288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0706989" y="4350080"/>
            <a:ext cx="6729730" cy="400050"/>
            <a:chOff x="10706989" y="4350080"/>
            <a:chExt cx="6729730" cy="400050"/>
          </a:xfrm>
        </p:grpSpPr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6989" y="4350080"/>
              <a:ext cx="1351026" cy="3995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81637" y="4350080"/>
              <a:ext cx="973289" cy="3995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66522" y="4350080"/>
              <a:ext cx="416051" cy="3995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517626" y="4350080"/>
              <a:ext cx="3023869" cy="39959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560038" y="4350080"/>
              <a:ext cx="876300" cy="399592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706989" y="4807965"/>
            <a:ext cx="6699250" cy="399288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0706989" y="5264861"/>
            <a:ext cx="771525" cy="400050"/>
            <a:chOff x="10706989" y="5264861"/>
            <a:chExt cx="771525" cy="400050"/>
          </a:xfrm>
        </p:grpSpPr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706989" y="5264861"/>
              <a:ext cx="705916" cy="3995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95253" y="5264861"/>
              <a:ext cx="182879" cy="399592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144511" y="6135623"/>
            <a:ext cx="1941576" cy="102108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0071" y="8107680"/>
            <a:ext cx="414527" cy="414528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10706989" y="6483426"/>
            <a:ext cx="6680200" cy="400050"/>
            <a:chOff x="10706989" y="6483426"/>
            <a:chExt cx="6680200" cy="400050"/>
          </a:xfrm>
        </p:grpSpPr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06989" y="6483426"/>
              <a:ext cx="759968" cy="39959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371453" y="6483426"/>
              <a:ext cx="899159" cy="39959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185269" y="6483426"/>
              <a:ext cx="1184503" cy="39959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295122" y="6483426"/>
              <a:ext cx="1028700" cy="39959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279879" y="6483426"/>
              <a:ext cx="246888" cy="39959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542008" y="6483426"/>
              <a:ext cx="950976" cy="39959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428976" y="6483426"/>
              <a:ext cx="525780" cy="39959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873984" y="6483426"/>
              <a:ext cx="1513205" cy="399592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10706989" y="6940931"/>
            <a:ext cx="6468745" cy="399415"/>
            <a:chOff x="10706989" y="6940931"/>
            <a:chExt cx="6468745" cy="399415"/>
          </a:xfrm>
        </p:grpSpPr>
        <p:pic>
          <p:nvPicPr>
            <p:cNvPr id="37" name="object 3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706989" y="6940931"/>
              <a:ext cx="1401064" cy="39928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999341" y="6940931"/>
              <a:ext cx="740054" cy="3992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648946" y="6940931"/>
              <a:ext cx="1212596" cy="39928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779754" y="6940931"/>
              <a:ext cx="885507" cy="3992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609064" y="6940931"/>
              <a:ext cx="1456055" cy="3992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974567" y="6940931"/>
              <a:ext cx="416509" cy="3992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43629" y="6940931"/>
              <a:ext cx="811530" cy="3992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992854" y="6940931"/>
              <a:ext cx="182880" cy="399288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10706989" y="7398131"/>
            <a:ext cx="6711950" cy="399415"/>
            <a:chOff x="10706989" y="7398131"/>
            <a:chExt cx="6711950" cy="399415"/>
          </a:xfrm>
        </p:grpSpPr>
        <p:pic>
          <p:nvPicPr>
            <p:cNvPr id="46" name="object 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706989" y="7398131"/>
              <a:ext cx="726948" cy="39928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356213" y="7398131"/>
              <a:ext cx="3711575" cy="39928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5093696" y="7398131"/>
              <a:ext cx="1677987" cy="39928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6788638" y="7398131"/>
              <a:ext cx="629919" cy="399288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10706989" y="7855025"/>
            <a:ext cx="832485" cy="400050"/>
            <a:chOff x="10706989" y="7855025"/>
            <a:chExt cx="832485" cy="400050"/>
          </a:xfrm>
        </p:grpSpPr>
        <p:pic>
          <p:nvPicPr>
            <p:cNvPr id="51" name="object 5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06989" y="7855025"/>
              <a:ext cx="811529" cy="39959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56213" y="7855025"/>
              <a:ext cx="182879" cy="399592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1618341" y="7855025"/>
            <a:ext cx="260603" cy="399592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11962765" y="7855025"/>
            <a:ext cx="5510530" cy="400050"/>
            <a:chOff x="11962765" y="7855025"/>
            <a:chExt cx="5510530" cy="400050"/>
          </a:xfrm>
        </p:grpSpPr>
        <p:pic>
          <p:nvPicPr>
            <p:cNvPr id="55" name="object 5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962765" y="7855025"/>
              <a:ext cx="4848326" cy="39959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6837405" y="7855025"/>
              <a:ext cx="635507" cy="399592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10706989" y="8312784"/>
            <a:ext cx="3107690" cy="399415"/>
            <a:chOff x="10706989" y="8312784"/>
            <a:chExt cx="3107690" cy="399415"/>
          </a:xfrm>
        </p:grpSpPr>
        <p:pic>
          <p:nvPicPr>
            <p:cNvPr id="58" name="object 5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706989" y="8312784"/>
              <a:ext cx="1883232" cy="39928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624562" y="8312784"/>
              <a:ext cx="1189863" cy="399288"/>
            </a:xfrm>
            <a:prstGeom prst="rect">
              <a:avLst/>
            </a:prstGeom>
          </p:spPr>
        </p:pic>
      </p:grpSp>
      <p:pic>
        <p:nvPicPr>
          <p:cNvPr id="60" name="object 60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3862050" y="8312784"/>
            <a:ext cx="3577844" cy="399288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10706989" y="8769705"/>
            <a:ext cx="1936114" cy="400050"/>
            <a:chOff x="10706989" y="8769705"/>
            <a:chExt cx="1936114" cy="400050"/>
          </a:xfrm>
        </p:grpSpPr>
        <p:pic>
          <p:nvPicPr>
            <p:cNvPr id="62" name="object 6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706989" y="8769705"/>
              <a:ext cx="609600" cy="39959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258677" y="8769705"/>
              <a:ext cx="1372870" cy="39959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459589" y="8769705"/>
              <a:ext cx="183489" cy="399592"/>
            </a:xfrm>
            <a:prstGeom prst="rect">
              <a:avLst/>
            </a:prstGeom>
          </p:spPr>
        </p:pic>
      </p:grpSp>
      <p:pic>
        <p:nvPicPr>
          <p:cNvPr id="65" name="object 65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029004" y="3758133"/>
            <a:ext cx="1769364" cy="1042720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029004" y="5007864"/>
            <a:ext cx="1272794" cy="490727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029004" y="8953804"/>
            <a:ext cx="1737360" cy="2773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261205" cy="10287000"/>
            <a:chOff x="0" y="0"/>
            <a:chExt cx="1726120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468480" cy="102869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2744" y="1987295"/>
              <a:ext cx="11308079" cy="68397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099" y="3688029"/>
              <a:ext cx="5366766" cy="10427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5099" y="4846650"/>
              <a:ext cx="3113405" cy="104272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9004" y="8953804"/>
            <a:ext cx="1737360" cy="27736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0864"/>
            <a:ext cx="18288000" cy="7946390"/>
          </a:xfrm>
          <a:custGeom>
            <a:avLst/>
            <a:gdLst/>
            <a:ahLst/>
            <a:cxnLst/>
            <a:rect l="l" t="t" r="r" b="b"/>
            <a:pathLst>
              <a:path w="18288000" h="7946390">
                <a:moveTo>
                  <a:pt x="0" y="7946135"/>
                </a:moveTo>
                <a:lnTo>
                  <a:pt x="18288000" y="7946135"/>
                </a:lnTo>
                <a:lnTo>
                  <a:pt x="18288000" y="0"/>
                </a:lnTo>
                <a:lnTo>
                  <a:pt x="0" y="0"/>
                </a:lnTo>
                <a:lnTo>
                  <a:pt x="0" y="7946135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23408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0071" y="4602479"/>
            <a:ext cx="414527" cy="41452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706989" y="3893184"/>
            <a:ext cx="2367280" cy="399415"/>
            <a:chOff x="10706989" y="3893184"/>
            <a:chExt cx="2367280" cy="3994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6989" y="3893184"/>
              <a:ext cx="967740" cy="3992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5669" y="3893184"/>
              <a:ext cx="1498473" cy="3992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40970" y="3893184"/>
              <a:ext cx="182879" cy="39928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06989" y="4350080"/>
            <a:ext cx="1165859" cy="399592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1987148" y="4350080"/>
            <a:ext cx="1825625" cy="400050"/>
            <a:chOff x="11987148" y="4350080"/>
            <a:chExt cx="1825625" cy="40005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87148" y="4350080"/>
              <a:ext cx="947686" cy="3995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76961" y="4350080"/>
              <a:ext cx="219455" cy="39959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86689" y="4350080"/>
              <a:ext cx="925830" cy="399592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974826" y="4350080"/>
            <a:ext cx="1788540" cy="39959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931895" y="4350080"/>
            <a:ext cx="1476882" cy="399592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0706989" y="4807965"/>
            <a:ext cx="2449830" cy="399415"/>
            <a:chOff x="10706989" y="4807965"/>
            <a:chExt cx="2449830" cy="399415"/>
          </a:xfrm>
        </p:grpSpPr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6989" y="4807965"/>
              <a:ext cx="1351533" cy="3992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99925" y="4807965"/>
              <a:ext cx="1056487" cy="399288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215873" y="4807965"/>
            <a:ext cx="1034796" cy="399288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4313408" y="4807965"/>
            <a:ext cx="1579880" cy="399415"/>
            <a:chOff x="14313408" y="4807965"/>
            <a:chExt cx="1579880" cy="399415"/>
          </a:xfrm>
        </p:grpSpPr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13408" y="4807965"/>
              <a:ext cx="743711" cy="3992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081504" y="4807965"/>
              <a:ext cx="811530" cy="399288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941039" y="4807965"/>
            <a:ext cx="808101" cy="39928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800830" y="4807965"/>
            <a:ext cx="613663" cy="399288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0706989" y="5264861"/>
            <a:ext cx="2994025" cy="400050"/>
            <a:chOff x="10706989" y="5264861"/>
            <a:chExt cx="2994025" cy="400050"/>
          </a:xfrm>
        </p:grpSpPr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06989" y="5264861"/>
              <a:ext cx="1234440" cy="3995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98757" y="5264861"/>
              <a:ext cx="1040511" cy="39959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892786" y="5264861"/>
              <a:ext cx="781049" cy="39959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517626" y="5264861"/>
              <a:ext cx="182880" cy="399592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0071" y="8107680"/>
            <a:ext cx="414527" cy="414528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0706989" y="7626425"/>
            <a:ext cx="2528570" cy="400050"/>
            <a:chOff x="10706989" y="7626425"/>
            <a:chExt cx="2528570" cy="400050"/>
          </a:xfrm>
        </p:grpSpPr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6989" y="7626425"/>
              <a:ext cx="1165859" cy="39959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907901" y="7626425"/>
              <a:ext cx="1327531" cy="399592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3337793" y="7626425"/>
            <a:ext cx="621030" cy="39959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4102841" y="7626425"/>
            <a:ext cx="1619123" cy="39959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5828263" y="7626425"/>
            <a:ext cx="740054" cy="399592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16651478" y="7626425"/>
            <a:ext cx="719455" cy="400050"/>
            <a:chOff x="16651478" y="7626425"/>
            <a:chExt cx="719455" cy="400050"/>
          </a:xfrm>
        </p:grpSpPr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651478" y="7626425"/>
              <a:ext cx="666496" cy="39959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51350" y="7626425"/>
              <a:ext cx="219455" cy="399592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706989" y="8084184"/>
            <a:ext cx="1201788" cy="39928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2130405" y="8084184"/>
            <a:ext cx="1247419" cy="39928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3593826" y="8084184"/>
            <a:ext cx="1293113" cy="399288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5115032" y="8084184"/>
            <a:ext cx="520192" cy="39928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5877032" y="8084184"/>
            <a:ext cx="1537842" cy="399288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10706989" y="8541384"/>
            <a:ext cx="4453890" cy="399415"/>
            <a:chOff x="10706989" y="8541384"/>
            <a:chExt cx="4453890" cy="399415"/>
          </a:xfrm>
        </p:grpSpPr>
        <p:pic>
          <p:nvPicPr>
            <p:cNvPr id="46" name="object 4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706989" y="8541384"/>
              <a:ext cx="1606042" cy="39928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255373" y="8541384"/>
              <a:ext cx="1437208" cy="39928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602970" y="8541384"/>
              <a:ext cx="1527682" cy="39928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977872" y="8541384"/>
              <a:ext cx="182880" cy="399288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029004" y="3758133"/>
            <a:ext cx="3094101" cy="104272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029004" y="5007864"/>
            <a:ext cx="1272794" cy="49072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029004" y="8953804"/>
            <a:ext cx="1737360" cy="27736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0864"/>
            <a:ext cx="18288000" cy="7946390"/>
          </a:xfrm>
          <a:custGeom>
            <a:avLst/>
            <a:gdLst/>
            <a:ahLst/>
            <a:cxnLst/>
            <a:rect l="l" t="t" r="r" b="b"/>
            <a:pathLst>
              <a:path w="18288000" h="7946390">
                <a:moveTo>
                  <a:pt x="0" y="7946135"/>
                </a:moveTo>
                <a:lnTo>
                  <a:pt x="18288000" y="7946135"/>
                </a:lnTo>
                <a:lnTo>
                  <a:pt x="18288000" y="0"/>
                </a:lnTo>
                <a:lnTo>
                  <a:pt x="0" y="0"/>
                </a:lnTo>
                <a:lnTo>
                  <a:pt x="0" y="7946135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23408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0071" y="4602479"/>
            <a:ext cx="414527" cy="41452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706989" y="3893184"/>
            <a:ext cx="2769870" cy="399415"/>
            <a:chOff x="10706989" y="3893184"/>
            <a:chExt cx="2769870" cy="39941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06989" y="3893184"/>
              <a:ext cx="967740" cy="3992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5669" y="3893184"/>
              <a:ext cx="1900809" cy="3992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2450" y="3893184"/>
              <a:ext cx="182880" cy="39928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0706989" y="4350080"/>
            <a:ext cx="6727190" cy="400050"/>
            <a:chOff x="10706989" y="4350080"/>
            <a:chExt cx="6727190" cy="40005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6989" y="4350080"/>
              <a:ext cx="1568196" cy="39959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09653" y="4350080"/>
              <a:ext cx="1791843" cy="3995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31570" y="4350080"/>
              <a:ext cx="219455" cy="39959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41298" y="4350080"/>
              <a:ext cx="3492880" cy="399592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706989" y="4807965"/>
            <a:ext cx="1327150" cy="399288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2090781" y="4807965"/>
            <a:ext cx="1443355" cy="399415"/>
            <a:chOff x="12090781" y="4807965"/>
            <a:chExt cx="1443355" cy="39941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90781" y="4807965"/>
              <a:ext cx="689991" cy="3992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42850" y="4807965"/>
              <a:ext cx="219455" cy="3992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52578" y="4807965"/>
              <a:ext cx="781049" cy="399288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599921" y="4807965"/>
            <a:ext cx="1056487" cy="39928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727936" y="4807965"/>
            <a:ext cx="1031240" cy="399288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5834360" y="4807965"/>
            <a:ext cx="1589405" cy="399415"/>
            <a:chOff x="15834360" y="4807965"/>
            <a:chExt cx="1589405" cy="399415"/>
          </a:xfrm>
        </p:grpSpPr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834360" y="4807965"/>
              <a:ext cx="740054" cy="3992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611854" y="4807965"/>
              <a:ext cx="811530" cy="399288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0706989" y="5264861"/>
            <a:ext cx="5243195" cy="400050"/>
            <a:chOff x="10706989" y="5264861"/>
            <a:chExt cx="5243195" cy="400050"/>
          </a:xfrm>
        </p:grpSpPr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06989" y="5264861"/>
              <a:ext cx="1597914" cy="39959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221845" y="5264861"/>
              <a:ext cx="1183347" cy="3995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65226" y="5264861"/>
              <a:ext cx="1163726" cy="39959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417040" y="5264861"/>
              <a:ext cx="1519046" cy="39959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767304" y="5264861"/>
              <a:ext cx="182880" cy="399592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0071" y="8107680"/>
            <a:ext cx="414527" cy="414528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0706989" y="7626425"/>
            <a:ext cx="4980305" cy="400050"/>
            <a:chOff x="10706989" y="7626425"/>
            <a:chExt cx="4980305" cy="400050"/>
          </a:xfrm>
        </p:grpSpPr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706989" y="7626425"/>
              <a:ext cx="3731387" cy="39959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82928" y="7626425"/>
              <a:ext cx="219455" cy="39959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392655" y="7626425"/>
              <a:ext cx="416051" cy="39959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70023" y="7626425"/>
              <a:ext cx="219455" cy="39959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779752" y="7626425"/>
              <a:ext cx="907084" cy="399592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706989" y="8084184"/>
            <a:ext cx="6625082" cy="399288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706989" y="8541384"/>
            <a:ext cx="4871339" cy="39928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29004" y="3758133"/>
            <a:ext cx="4371086" cy="104272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29004" y="5007864"/>
            <a:ext cx="1272794" cy="49072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29004" y="8953804"/>
            <a:ext cx="1737360" cy="27736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0442" y="4278198"/>
            <a:ext cx="13369798" cy="10427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90613" y="5513273"/>
            <a:ext cx="328358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我們遇到什麼困難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65054" y="5532069"/>
            <a:ext cx="457809" cy="49103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9423" y="2726154"/>
            <a:ext cx="2472690" cy="2475865"/>
            <a:chOff x="1729423" y="2726154"/>
            <a:chExt cx="2472690" cy="2475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9423" y="2726154"/>
              <a:ext cx="2472560" cy="24755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083111" y="3082791"/>
              <a:ext cx="1765300" cy="1762760"/>
            </a:xfrm>
            <a:custGeom>
              <a:avLst/>
              <a:gdLst/>
              <a:ahLst/>
              <a:cxnLst/>
              <a:rect l="l" t="t" r="r" b="b"/>
              <a:pathLst>
                <a:path w="1765300" h="1762760">
                  <a:moveTo>
                    <a:pt x="905111" y="0"/>
                  </a:moveTo>
                  <a:lnTo>
                    <a:pt x="860072" y="0"/>
                  </a:lnTo>
                  <a:lnTo>
                    <a:pt x="815285" y="5279"/>
                  </a:lnTo>
                  <a:lnTo>
                    <a:pt x="771257" y="15839"/>
                  </a:lnTo>
                  <a:lnTo>
                    <a:pt x="728493" y="31679"/>
                  </a:lnTo>
                  <a:lnTo>
                    <a:pt x="687499" y="52798"/>
                  </a:lnTo>
                  <a:lnTo>
                    <a:pt x="648781" y="79198"/>
                  </a:lnTo>
                  <a:lnTo>
                    <a:pt x="612844" y="110877"/>
                  </a:lnTo>
                  <a:lnTo>
                    <a:pt x="111067" y="611892"/>
                  </a:lnTo>
                  <a:lnTo>
                    <a:pt x="79333" y="647766"/>
                  </a:lnTo>
                  <a:lnTo>
                    <a:pt x="52889" y="686414"/>
                  </a:lnTo>
                  <a:lnTo>
                    <a:pt x="31733" y="727332"/>
                  </a:lnTo>
                  <a:lnTo>
                    <a:pt x="15866" y="770014"/>
                  </a:lnTo>
                  <a:lnTo>
                    <a:pt x="5288" y="813957"/>
                  </a:lnTo>
                  <a:lnTo>
                    <a:pt x="0" y="858656"/>
                  </a:lnTo>
                  <a:lnTo>
                    <a:pt x="0" y="903608"/>
                  </a:lnTo>
                  <a:lnTo>
                    <a:pt x="5288" y="948308"/>
                  </a:lnTo>
                  <a:lnTo>
                    <a:pt x="15866" y="992251"/>
                  </a:lnTo>
                  <a:lnTo>
                    <a:pt x="31733" y="1034933"/>
                  </a:lnTo>
                  <a:lnTo>
                    <a:pt x="52889" y="1075850"/>
                  </a:lnTo>
                  <a:lnTo>
                    <a:pt x="79333" y="1114498"/>
                  </a:lnTo>
                  <a:lnTo>
                    <a:pt x="111067" y="1150372"/>
                  </a:lnTo>
                  <a:lnTo>
                    <a:pt x="612844" y="1651387"/>
                  </a:lnTo>
                  <a:lnTo>
                    <a:pt x="648781" y="1683067"/>
                  </a:lnTo>
                  <a:lnTo>
                    <a:pt x="687499" y="1709466"/>
                  </a:lnTo>
                  <a:lnTo>
                    <a:pt x="728493" y="1730586"/>
                  </a:lnTo>
                  <a:lnTo>
                    <a:pt x="771257" y="1746425"/>
                  </a:lnTo>
                  <a:lnTo>
                    <a:pt x="815285" y="1756985"/>
                  </a:lnTo>
                  <a:lnTo>
                    <a:pt x="860072" y="1762265"/>
                  </a:lnTo>
                  <a:lnTo>
                    <a:pt x="905111" y="1762265"/>
                  </a:lnTo>
                  <a:lnTo>
                    <a:pt x="949898" y="1756985"/>
                  </a:lnTo>
                  <a:lnTo>
                    <a:pt x="993926" y="1746425"/>
                  </a:lnTo>
                  <a:lnTo>
                    <a:pt x="1036690" y="1730586"/>
                  </a:lnTo>
                  <a:lnTo>
                    <a:pt x="1077684" y="1709466"/>
                  </a:lnTo>
                  <a:lnTo>
                    <a:pt x="1116403" y="1683067"/>
                  </a:lnTo>
                  <a:lnTo>
                    <a:pt x="1152340" y="1651387"/>
                  </a:lnTo>
                  <a:lnTo>
                    <a:pt x="1654117" y="1150372"/>
                  </a:lnTo>
                  <a:lnTo>
                    <a:pt x="1685850" y="1114498"/>
                  </a:lnTo>
                  <a:lnTo>
                    <a:pt x="1712295" y="1075850"/>
                  </a:lnTo>
                  <a:lnTo>
                    <a:pt x="1733450" y="1034933"/>
                  </a:lnTo>
                  <a:lnTo>
                    <a:pt x="1749317" y="992251"/>
                  </a:lnTo>
                  <a:lnTo>
                    <a:pt x="1759895" y="948308"/>
                  </a:lnTo>
                  <a:lnTo>
                    <a:pt x="1765184" y="903608"/>
                  </a:lnTo>
                  <a:lnTo>
                    <a:pt x="1765184" y="858656"/>
                  </a:lnTo>
                  <a:lnTo>
                    <a:pt x="1759895" y="813957"/>
                  </a:lnTo>
                  <a:lnTo>
                    <a:pt x="1749317" y="770014"/>
                  </a:lnTo>
                  <a:lnTo>
                    <a:pt x="1733450" y="727332"/>
                  </a:lnTo>
                  <a:lnTo>
                    <a:pt x="1712295" y="686414"/>
                  </a:lnTo>
                  <a:lnTo>
                    <a:pt x="1685850" y="647766"/>
                  </a:lnTo>
                  <a:lnTo>
                    <a:pt x="1654117" y="611892"/>
                  </a:lnTo>
                  <a:lnTo>
                    <a:pt x="1152340" y="110877"/>
                  </a:lnTo>
                  <a:lnTo>
                    <a:pt x="1116403" y="79198"/>
                  </a:lnTo>
                  <a:lnTo>
                    <a:pt x="1077684" y="52798"/>
                  </a:lnTo>
                  <a:lnTo>
                    <a:pt x="1036690" y="31679"/>
                  </a:lnTo>
                  <a:lnTo>
                    <a:pt x="993926" y="15839"/>
                  </a:lnTo>
                  <a:lnTo>
                    <a:pt x="949898" y="5279"/>
                  </a:lnTo>
                  <a:lnTo>
                    <a:pt x="905111" y="0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3441" y="3679520"/>
              <a:ext cx="292607" cy="445312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58209" y="1055573"/>
            <a:ext cx="11825732" cy="104272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232147" y="2726154"/>
            <a:ext cx="12326620" cy="2475865"/>
            <a:chOff x="4232147" y="2726154"/>
            <a:chExt cx="12326620" cy="2475865"/>
          </a:xfrm>
        </p:grpSpPr>
        <p:sp>
          <p:nvSpPr>
            <p:cNvPr id="8" name="object 8"/>
            <p:cNvSpPr/>
            <p:nvPr/>
          </p:nvSpPr>
          <p:spPr>
            <a:xfrm>
              <a:off x="4232147" y="3963923"/>
              <a:ext cx="1588135" cy="0"/>
            </a:xfrm>
            <a:custGeom>
              <a:avLst/>
              <a:gdLst/>
              <a:ahLst/>
              <a:cxnLst/>
              <a:rect l="l" t="t" r="r" b="b"/>
              <a:pathLst>
                <a:path w="1588135">
                  <a:moveTo>
                    <a:pt x="0" y="0"/>
                  </a:moveTo>
                  <a:lnTo>
                    <a:pt x="1588007" y="0"/>
                  </a:lnTo>
                </a:path>
              </a:pathLst>
            </a:custGeom>
            <a:ln w="39624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47306" y="2726154"/>
              <a:ext cx="2475539" cy="247553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03943" y="3082791"/>
              <a:ext cx="1762760" cy="1762760"/>
            </a:xfrm>
            <a:custGeom>
              <a:avLst/>
              <a:gdLst/>
              <a:ahLst/>
              <a:cxnLst/>
              <a:rect l="l" t="t" r="r" b="b"/>
              <a:pathLst>
                <a:path w="1762759" h="1762760">
                  <a:moveTo>
                    <a:pt x="903608" y="0"/>
                  </a:moveTo>
                  <a:lnTo>
                    <a:pt x="858656" y="0"/>
                  </a:lnTo>
                  <a:lnTo>
                    <a:pt x="813957" y="5279"/>
                  </a:lnTo>
                  <a:lnTo>
                    <a:pt x="770014" y="15839"/>
                  </a:lnTo>
                  <a:lnTo>
                    <a:pt x="727332" y="31679"/>
                  </a:lnTo>
                  <a:lnTo>
                    <a:pt x="686414" y="52798"/>
                  </a:lnTo>
                  <a:lnTo>
                    <a:pt x="647766" y="79198"/>
                  </a:lnTo>
                  <a:lnTo>
                    <a:pt x="611892" y="110877"/>
                  </a:lnTo>
                  <a:lnTo>
                    <a:pt x="110877" y="611892"/>
                  </a:lnTo>
                  <a:lnTo>
                    <a:pt x="79198" y="647766"/>
                  </a:lnTo>
                  <a:lnTo>
                    <a:pt x="52798" y="686414"/>
                  </a:lnTo>
                  <a:lnTo>
                    <a:pt x="31679" y="727332"/>
                  </a:lnTo>
                  <a:lnTo>
                    <a:pt x="15839" y="770014"/>
                  </a:lnTo>
                  <a:lnTo>
                    <a:pt x="5279" y="813957"/>
                  </a:lnTo>
                  <a:lnTo>
                    <a:pt x="0" y="858656"/>
                  </a:lnTo>
                  <a:lnTo>
                    <a:pt x="0" y="903608"/>
                  </a:lnTo>
                  <a:lnTo>
                    <a:pt x="5279" y="948308"/>
                  </a:lnTo>
                  <a:lnTo>
                    <a:pt x="15839" y="992251"/>
                  </a:lnTo>
                  <a:lnTo>
                    <a:pt x="31679" y="1034933"/>
                  </a:lnTo>
                  <a:lnTo>
                    <a:pt x="52798" y="1075850"/>
                  </a:lnTo>
                  <a:lnTo>
                    <a:pt x="79198" y="1114498"/>
                  </a:lnTo>
                  <a:lnTo>
                    <a:pt x="110877" y="1150372"/>
                  </a:lnTo>
                  <a:lnTo>
                    <a:pt x="611892" y="1651387"/>
                  </a:lnTo>
                  <a:lnTo>
                    <a:pt x="647766" y="1683067"/>
                  </a:lnTo>
                  <a:lnTo>
                    <a:pt x="686414" y="1709466"/>
                  </a:lnTo>
                  <a:lnTo>
                    <a:pt x="727332" y="1730586"/>
                  </a:lnTo>
                  <a:lnTo>
                    <a:pt x="770014" y="1746425"/>
                  </a:lnTo>
                  <a:lnTo>
                    <a:pt x="813957" y="1756985"/>
                  </a:lnTo>
                  <a:lnTo>
                    <a:pt x="858656" y="1762265"/>
                  </a:lnTo>
                  <a:lnTo>
                    <a:pt x="903608" y="1762265"/>
                  </a:lnTo>
                  <a:lnTo>
                    <a:pt x="948308" y="1756985"/>
                  </a:lnTo>
                  <a:lnTo>
                    <a:pt x="992251" y="1746425"/>
                  </a:lnTo>
                  <a:lnTo>
                    <a:pt x="1034933" y="1730586"/>
                  </a:lnTo>
                  <a:lnTo>
                    <a:pt x="1075850" y="1709466"/>
                  </a:lnTo>
                  <a:lnTo>
                    <a:pt x="1114498" y="1683067"/>
                  </a:lnTo>
                  <a:lnTo>
                    <a:pt x="1150372" y="1651387"/>
                  </a:lnTo>
                  <a:lnTo>
                    <a:pt x="1651387" y="1150372"/>
                  </a:lnTo>
                  <a:lnTo>
                    <a:pt x="1683067" y="1114498"/>
                  </a:lnTo>
                  <a:lnTo>
                    <a:pt x="1709466" y="1075850"/>
                  </a:lnTo>
                  <a:lnTo>
                    <a:pt x="1730586" y="1034933"/>
                  </a:lnTo>
                  <a:lnTo>
                    <a:pt x="1746425" y="992251"/>
                  </a:lnTo>
                  <a:lnTo>
                    <a:pt x="1756985" y="948308"/>
                  </a:lnTo>
                  <a:lnTo>
                    <a:pt x="1762265" y="903608"/>
                  </a:lnTo>
                  <a:lnTo>
                    <a:pt x="1762265" y="858656"/>
                  </a:lnTo>
                  <a:lnTo>
                    <a:pt x="1756985" y="813957"/>
                  </a:lnTo>
                  <a:lnTo>
                    <a:pt x="1746425" y="770014"/>
                  </a:lnTo>
                  <a:lnTo>
                    <a:pt x="1730586" y="727332"/>
                  </a:lnTo>
                  <a:lnTo>
                    <a:pt x="1709466" y="686414"/>
                  </a:lnTo>
                  <a:lnTo>
                    <a:pt x="1683067" y="647766"/>
                  </a:lnTo>
                  <a:lnTo>
                    <a:pt x="1651387" y="611892"/>
                  </a:lnTo>
                  <a:lnTo>
                    <a:pt x="1150372" y="110877"/>
                  </a:lnTo>
                  <a:lnTo>
                    <a:pt x="1114498" y="79198"/>
                  </a:lnTo>
                  <a:lnTo>
                    <a:pt x="1075850" y="52798"/>
                  </a:lnTo>
                  <a:lnTo>
                    <a:pt x="1034933" y="31679"/>
                  </a:lnTo>
                  <a:lnTo>
                    <a:pt x="992251" y="15839"/>
                  </a:lnTo>
                  <a:lnTo>
                    <a:pt x="948308" y="5279"/>
                  </a:lnTo>
                  <a:lnTo>
                    <a:pt x="903608" y="0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2934" y="3679520"/>
              <a:ext cx="451713" cy="44531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353044" y="3963923"/>
              <a:ext cx="1584960" cy="0"/>
            </a:xfrm>
            <a:custGeom>
              <a:avLst/>
              <a:gdLst/>
              <a:ahLst/>
              <a:cxnLst/>
              <a:rect l="l" t="t" r="r" b="b"/>
              <a:pathLst>
                <a:path w="1584959">
                  <a:moveTo>
                    <a:pt x="0" y="0"/>
                  </a:moveTo>
                  <a:lnTo>
                    <a:pt x="1584959" y="0"/>
                  </a:lnTo>
                </a:path>
              </a:pathLst>
            </a:custGeom>
            <a:ln w="39624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65154" y="2726154"/>
              <a:ext cx="2475539" cy="24755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321791" y="3082791"/>
              <a:ext cx="1762760" cy="1762760"/>
            </a:xfrm>
            <a:custGeom>
              <a:avLst/>
              <a:gdLst/>
              <a:ahLst/>
              <a:cxnLst/>
              <a:rect l="l" t="t" r="r" b="b"/>
              <a:pathLst>
                <a:path w="1762759" h="1762760">
                  <a:moveTo>
                    <a:pt x="903608" y="0"/>
                  </a:moveTo>
                  <a:lnTo>
                    <a:pt x="858656" y="0"/>
                  </a:lnTo>
                  <a:lnTo>
                    <a:pt x="813957" y="5279"/>
                  </a:lnTo>
                  <a:lnTo>
                    <a:pt x="770014" y="15839"/>
                  </a:lnTo>
                  <a:lnTo>
                    <a:pt x="727332" y="31679"/>
                  </a:lnTo>
                  <a:lnTo>
                    <a:pt x="686414" y="52798"/>
                  </a:lnTo>
                  <a:lnTo>
                    <a:pt x="647766" y="79198"/>
                  </a:lnTo>
                  <a:lnTo>
                    <a:pt x="611892" y="110877"/>
                  </a:lnTo>
                  <a:lnTo>
                    <a:pt x="110877" y="611892"/>
                  </a:lnTo>
                  <a:lnTo>
                    <a:pt x="79198" y="647766"/>
                  </a:lnTo>
                  <a:lnTo>
                    <a:pt x="52798" y="686414"/>
                  </a:lnTo>
                  <a:lnTo>
                    <a:pt x="31679" y="727332"/>
                  </a:lnTo>
                  <a:lnTo>
                    <a:pt x="15839" y="770014"/>
                  </a:lnTo>
                  <a:lnTo>
                    <a:pt x="5279" y="813957"/>
                  </a:lnTo>
                  <a:lnTo>
                    <a:pt x="0" y="858656"/>
                  </a:lnTo>
                  <a:lnTo>
                    <a:pt x="0" y="903608"/>
                  </a:lnTo>
                  <a:lnTo>
                    <a:pt x="5279" y="948308"/>
                  </a:lnTo>
                  <a:lnTo>
                    <a:pt x="15839" y="992251"/>
                  </a:lnTo>
                  <a:lnTo>
                    <a:pt x="31679" y="1034933"/>
                  </a:lnTo>
                  <a:lnTo>
                    <a:pt x="52798" y="1075850"/>
                  </a:lnTo>
                  <a:lnTo>
                    <a:pt x="79198" y="1114498"/>
                  </a:lnTo>
                  <a:lnTo>
                    <a:pt x="110877" y="1150372"/>
                  </a:lnTo>
                  <a:lnTo>
                    <a:pt x="611892" y="1651387"/>
                  </a:lnTo>
                  <a:lnTo>
                    <a:pt x="647766" y="1683067"/>
                  </a:lnTo>
                  <a:lnTo>
                    <a:pt x="686414" y="1709466"/>
                  </a:lnTo>
                  <a:lnTo>
                    <a:pt x="727332" y="1730586"/>
                  </a:lnTo>
                  <a:lnTo>
                    <a:pt x="770014" y="1746425"/>
                  </a:lnTo>
                  <a:lnTo>
                    <a:pt x="813957" y="1756985"/>
                  </a:lnTo>
                  <a:lnTo>
                    <a:pt x="858656" y="1762265"/>
                  </a:lnTo>
                  <a:lnTo>
                    <a:pt x="903608" y="1762265"/>
                  </a:lnTo>
                  <a:lnTo>
                    <a:pt x="948308" y="1756985"/>
                  </a:lnTo>
                  <a:lnTo>
                    <a:pt x="992251" y="1746425"/>
                  </a:lnTo>
                  <a:lnTo>
                    <a:pt x="1034933" y="1730586"/>
                  </a:lnTo>
                  <a:lnTo>
                    <a:pt x="1075850" y="1709466"/>
                  </a:lnTo>
                  <a:lnTo>
                    <a:pt x="1114498" y="1683067"/>
                  </a:lnTo>
                  <a:lnTo>
                    <a:pt x="1150372" y="1651387"/>
                  </a:lnTo>
                  <a:lnTo>
                    <a:pt x="1651387" y="1150372"/>
                  </a:lnTo>
                  <a:lnTo>
                    <a:pt x="1683067" y="1114498"/>
                  </a:lnTo>
                  <a:lnTo>
                    <a:pt x="1709466" y="1075850"/>
                  </a:lnTo>
                  <a:lnTo>
                    <a:pt x="1730586" y="1034933"/>
                  </a:lnTo>
                  <a:lnTo>
                    <a:pt x="1746425" y="992251"/>
                  </a:lnTo>
                  <a:lnTo>
                    <a:pt x="1756985" y="948308"/>
                  </a:lnTo>
                  <a:lnTo>
                    <a:pt x="1762265" y="903608"/>
                  </a:lnTo>
                  <a:lnTo>
                    <a:pt x="1762265" y="858656"/>
                  </a:lnTo>
                  <a:lnTo>
                    <a:pt x="1756985" y="813957"/>
                  </a:lnTo>
                  <a:lnTo>
                    <a:pt x="1746425" y="770014"/>
                  </a:lnTo>
                  <a:lnTo>
                    <a:pt x="1730586" y="727332"/>
                  </a:lnTo>
                  <a:lnTo>
                    <a:pt x="1709466" y="686414"/>
                  </a:lnTo>
                  <a:lnTo>
                    <a:pt x="1683067" y="647766"/>
                  </a:lnTo>
                  <a:lnTo>
                    <a:pt x="1651387" y="611892"/>
                  </a:lnTo>
                  <a:lnTo>
                    <a:pt x="1150372" y="110877"/>
                  </a:lnTo>
                  <a:lnTo>
                    <a:pt x="1114498" y="79198"/>
                  </a:lnTo>
                  <a:lnTo>
                    <a:pt x="1075850" y="52798"/>
                  </a:lnTo>
                  <a:lnTo>
                    <a:pt x="1034933" y="31679"/>
                  </a:lnTo>
                  <a:lnTo>
                    <a:pt x="992251" y="15839"/>
                  </a:lnTo>
                  <a:lnTo>
                    <a:pt x="948308" y="5279"/>
                  </a:lnTo>
                  <a:lnTo>
                    <a:pt x="903608" y="0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92306" y="3679520"/>
              <a:ext cx="451103" cy="4453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470891" y="3963923"/>
              <a:ext cx="1588135" cy="0"/>
            </a:xfrm>
            <a:custGeom>
              <a:avLst/>
              <a:gdLst/>
              <a:ahLst/>
              <a:cxnLst/>
              <a:rect l="l" t="t" r="r" b="b"/>
              <a:pathLst>
                <a:path w="1588134">
                  <a:moveTo>
                    <a:pt x="0" y="0"/>
                  </a:moveTo>
                  <a:lnTo>
                    <a:pt x="1588007" y="0"/>
                  </a:lnTo>
                </a:path>
              </a:pathLst>
            </a:custGeom>
            <a:ln w="39624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86015" y="2726154"/>
              <a:ext cx="2472560" cy="247553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439703" y="3082791"/>
              <a:ext cx="1765300" cy="1762760"/>
            </a:xfrm>
            <a:custGeom>
              <a:avLst/>
              <a:gdLst/>
              <a:ahLst/>
              <a:cxnLst/>
              <a:rect l="l" t="t" r="r" b="b"/>
              <a:pathLst>
                <a:path w="1765300" h="1762760">
                  <a:moveTo>
                    <a:pt x="905111" y="0"/>
                  </a:moveTo>
                  <a:lnTo>
                    <a:pt x="860072" y="0"/>
                  </a:lnTo>
                  <a:lnTo>
                    <a:pt x="815285" y="5279"/>
                  </a:lnTo>
                  <a:lnTo>
                    <a:pt x="771257" y="15839"/>
                  </a:lnTo>
                  <a:lnTo>
                    <a:pt x="728493" y="31679"/>
                  </a:lnTo>
                  <a:lnTo>
                    <a:pt x="687499" y="52798"/>
                  </a:lnTo>
                  <a:lnTo>
                    <a:pt x="648781" y="79198"/>
                  </a:lnTo>
                  <a:lnTo>
                    <a:pt x="612844" y="110877"/>
                  </a:lnTo>
                  <a:lnTo>
                    <a:pt x="111067" y="611892"/>
                  </a:lnTo>
                  <a:lnTo>
                    <a:pt x="79333" y="647766"/>
                  </a:lnTo>
                  <a:lnTo>
                    <a:pt x="52889" y="686414"/>
                  </a:lnTo>
                  <a:lnTo>
                    <a:pt x="31733" y="727332"/>
                  </a:lnTo>
                  <a:lnTo>
                    <a:pt x="15866" y="770014"/>
                  </a:lnTo>
                  <a:lnTo>
                    <a:pt x="5288" y="813957"/>
                  </a:lnTo>
                  <a:lnTo>
                    <a:pt x="0" y="858656"/>
                  </a:lnTo>
                  <a:lnTo>
                    <a:pt x="0" y="903608"/>
                  </a:lnTo>
                  <a:lnTo>
                    <a:pt x="5288" y="948308"/>
                  </a:lnTo>
                  <a:lnTo>
                    <a:pt x="15866" y="992251"/>
                  </a:lnTo>
                  <a:lnTo>
                    <a:pt x="31733" y="1034933"/>
                  </a:lnTo>
                  <a:lnTo>
                    <a:pt x="52889" y="1075850"/>
                  </a:lnTo>
                  <a:lnTo>
                    <a:pt x="79333" y="1114498"/>
                  </a:lnTo>
                  <a:lnTo>
                    <a:pt x="111067" y="1150372"/>
                  </a:lnTo>
                  <a:lnTo>
                    <a:pt x="612844" y="1651387"/>
                  </a:lnTo>
                  <a:lnTo>
                    <a:pt x="648781" y="1683067"/>
                  </a:lnTo>
                  <a:lnTo>
                    <a:pt x="687499" y="1709466"/>
                  </a:lnTo>
                  <a:lnTo>
                    <a:pt x="728493" y="1730586"/>
                  </a:lnTo>
                  <a:lnTo>
                    <a:pt x="771257" y="1746425"/>
                  </a:lnTo>
                  <a:lnTo>
                    <a:pt x="815285" y="1756985"/>
                  </a:lnTo>
                  <a:lnTo>
                    <a:pt x="860072" y="1762265"/>
                  </a:lnTo>
                  <a:lnTo>
                    <a:pt x="905111" y="1762265"/>
                  </a:lnTo>
                  <a:lnTo>
                    <a:pt x="949898" y="1756985"/>
                  </a:lnTo>
                  <a:lnTo>
                    <a:pt x="993926" y="1746425"/>
                  </a:lnTo>
                  <a:lnTo>
                    <a:pt x="1036690" y="1730586"/>
                  </a:lnTo>
                  <a:lnTo>
                    <a:pt x="1077684" y="1709466"/>
                  </a:lnTo>
                  <a:lnTo>
                    <a:pt x="1116403" y="1683067"/>
                  </a:lnTo>
                  <a:lnTo>
                    <a:pt x="1152340" y="1651387"/>
                  </a:lnTo>
                  <a:lnTo>
                    <a:pt x="1654117" y="1150372"/>
                  </a:lnTo>
                  <a:lnTo>
                    <a:pt x="1685850" y="1114498"/>
                  </a:lnTo>
                  <a:lnTo>
                    <a:pt x="1712295" y="1075850"/>
                  </a:lnTo>
                  <a:lnTo>
                    <a:pt x="1733450" y="1034933"/>
                  </a:lnTo>
                  <a:lnTo>
                    <a:pt x="1749317" y="992251"/>
                  </a:lnTo>
                  <a:lnTo>
                    <a:pt x="1759895" y="948308"/>
                  </a:lnTo>
                  <a:lnTo>
                    <a:pt x="1765184" y="903608"/>
                  </a:lnTo>
                  <a:lnTo>
                    <a:pt x="1765184" y="858656"/>
                  </a:lnTo>
                  <a:lnTo>
                    <a:pt x="1759895" y="813957"/>
                  </a:lnTo>
                  <a:lnTo>
                    <a:pt x="1749317" y="770014"/>
                  </a:lnTo>
                  <a:lnTo>
                    <a:pt x="1733450" y="727332"/>
                  </a:lnTo>
                  <a:lnTo>
                    <a:pt x="1712295" y="686414"/>
                  </a:lnTo>
                  <a:lnTo>
                    <a:pt x="1685850" y="647766"/>
                  </a:lnTo>
                  <a:lnTo>
                    <a:pt x="1654117" y="611892"/>
                  </a:lnTo>
                  <a:lnTo>
                    <a:pt x="1152340" y="110877"/>
                  </a:lnTo>
                  <a:lnTo>
                    <a:pt x="1116403" y="79198"/>
                  </a:lnTo>
                  <a:lnTo>
                    <a:pt x="1077684" y="52798"/>
                  </a:lnTo>
                  <a:lnTo>
                    <a:pt x="1036690" y="31679"/>
                  </a:lnTo>
                  <a:lnTo>
                    <a:pt x="993926" y="15839"/>
                  </a:lnTo>
                  <a:lnTo>
                    <a:pt x="949898" y="5279"/>
                  </a:lnTo>
                  <a:lnTo>
                    <a:pt x="905111" y="0"/>
                  </a:lnTo>
                  <a:close/>
                </a:path>
              </a:pathLst>
            </a:custGeom>
            <a:solidFill>
              <a:srgbClr val="1539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93391" y="3679520"/>
              <a:ext cx="518159" cy="445312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3226942" y="5954521"/>
            <a:ext cx="1705610" cy="399415"/>
            <a:chOff x="3226942" y="5954521"/>
            <a:chExt cx="1705610" cy="399415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26942" y="5954521"/>
              <a:ext cx="335280" cy="3992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94582" y="5954521"/>
              <a:ext cx="1537842" cy="399288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97758" y="6411798"/>
            <a:ext cx="697230" cy="39959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80641" y="6869303"/>
            <a:ext cx="1320546" cy="39928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0641" y="7326503"/>
            <a:ext cx="697229" cy="399288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296669" y="5418584"/>
            <a:ext cx="3608070" cy="3227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3845" marR="5080" indent="-271780">
              <a:lnSpc>
                <a:spcPct val="115399"/>
              </a:lnSpc>
              <a:spcBef>
                <a:spcPts val="105"/>
              </a:spcBef>
              <a:buChar char="•"/>
              <a:tabLst>
                <a:tab pos="283845" algn="l"/>
                <a:tab pos="292735" algn="l"/>
              </a:tabLst>
            </a:pPr>
            <a:r>
              <a:rPr sz="2600" dirty="0">
                <a:solidFill>
                  <a:srgbClr val="2A2D39"/>
                </a:solidFill>
                <a:latin typeface="Arial"/>
                <a:cs typeface="Arial"/>
              </a:rPr>
              <a:t>	</a:t>
            </a:r>
            <a:r>
              <a:rPr sz="2600" spc="-40" dirty="0">
                <a:solidFill>
                  <a:srgbClr val="2A2D39"/>
                </a:solidFill>
                <a:latin typeface="MS Gothic"/>
                <a:cs typeface="MS Gothic"/>
              </a:rPr>
              <a:t>如何創建一個伺服器？解決方案：</a:t>
            </a:r>
            <a:endParaRPr sz="2600">
              <a:latin typeface="MS Gothic"/>
              <a:cs typeface="MS Gothic"/>
            </a:endParaRPr>
          </a:p>
          <a:p>
            <a:pPr marL="283845">
              <a:lnSpc>
                <a:spcPct val="100000"/>
              </a:lnSpc>
              <a:spcBef>
                <a:spcPts val="480"/>
              </a:spcBef>
              <a:tabLst>
                <a:tab pos="2158365" algn="l"/>
              </a:tabLst>
            </a:pPr>
            <a:r>
              <a:rPr sz="2600" spc="-35" dirty="0">
                <a:solidFill>
                  <a:srgbClr val="2A2D39"/>
                </a:solidFill>
                <a:latin typeface="MS Gothic"/>
                <a:cs typeface="MS Gothic"/>
              </a:rPr>
              <a:t>有</a:t>
            </a:r>
            <a:r>
              <a:rPr sz="2600" spc="-35" dirty="0">
                <a:solidFill>
                  <a:srgbClr val="2A2D39"/>
                </a:solidFill>
                <a:latin typeface="Malgun Gothic"/>
                <a:cs typeface="Malgun Gothic"/>
              </a:rPr>
              <a:t>內置</a:t>
            </a:r>
            <a:r>
              <a:rPr sz="2600" spc="-50" dirty="0">
                <a:solidFill>
                  <a:srgbClr val="2A2D39"/>
                </a:solidFill>
                <a:latin typeface="Malgun Gothic"/>
                <a:cs typeface="Malgun Gothic"/>
              </a:rPr>
              <a:t>的</a:t>
            </a:r>
            <a:r>
              <a:rPr sz="2600" dirty="0">
                <a:solidFill>
                  <a:srgbClr val="2A2D39"/>
                </a:solidFill>
                <a:latin typeface="Malgun Gothic"/>
                <a:cs typeface="Malgun Gothic"/>
              </a:rPr>
              <a:t>	</a:t>
            </a:r>
            <a:r>
              <a:rPr sz="2600" spc="-35" dirty="0">
                <a:solidFill>
                  <a:srgbClr val="2A2D39"/>
                </a:solidFill>
                <a:latin typeface="MS Gothic"/>
                <a:cs typeface="MS Gothic"/>
              </a:rPr>
              <a:t>模塊，</a:t>
            </a:r>
            <a:r>
              <a:rPr sz="2600" spc="-50" dirty="0">
                <a:solidFill>
                  <a:srgbClr val="2A2D39"/>
                </a:solidFill>
                <a:latin typeface="MS Gothic"/>
                <a:cs typeface="MS Gothic"/>
              </a:rPr>
              <a:t>而</a:t>
            </a:r>
            <a:endParaRPr sz="2600">
              <a:latin typeface="MS Gothic"/>
              <a:cs typeface="MS Gothic"/>
            </a:endParaRPr>
          </a:p>
          <a:p>
            <a:pPr marL="841375" marR="124460" indent="597535">
              <a:lnSpc>
                <a:spcPct val="115399"/>
              </a:lnSpc>
            </a:pPr>
            <a:r>
              <a:rPr sz="2600" spc="-40" dirty="0">
                <a:solidFill>
                  <a:srgbClr val="2A2D39"/>
                </a:solidFill>
                <a:latin typeface="MS Gothic"/>
                <a:cs typeface="MS Gothic"/>
              </a:rPr>
              <a:t>框架是基於</a:t>
            </a:r>
            <a:r>
              <a:rPr sz="2600" spc="-50" dirty="0">
                <a:solidFill>
                  <a:srgbClr val="2A2D39"/>
                </a:solidFill>
                <a:latin typeface="MS Gothic"/>
                <a:cs typeface="MS Gothic"/>
              </a:rPr>
              <a:t> </a:t>
            </a:r>
            <a:r>
              <a:rPr sz="2600" spc="-40" dirty="0">
                <a:solidFill>
                  <a:srgbClr val="2A2D39"/>
                </a:solidFill>
                <a:latin typeface="MS Gothic"/>
                <a:cs typeface="MS Gothic"/>
              </a:rPr>
              <a:t>模塊封裝出來的，</a:t>
            </a:r>
            <a:endParaRPr sz="2600">
              <a:latin typeface="MS Gothic"/>
              <a:cs typeface="MS Gothic"/>
            </a:endParaRPr>
          </a:p>
          <a:p>
            <a:pPr marL="283845" marR="23495">
              <a:lnSpc>
                <a:spcPct val="115399"/>
              </a:lnSpc>
            </a:pPr>
            <a:r>
              <a:rPr sz="2600" spc="-45" dirty="0">
                <a:solidFill>
                  <a:srgbClr val="2A2D39"/>
                </a:solidFill>
                <a:latin typeface="MS Gothic"/>
                <a:cs typeface="MS Gothic"/>
              </a:rPr>
              <a:t>使用更方便，功能更強大。</a:t>
            </a:r>
            <a:endParaRPr sz="2600">
              <a:latin typeface="MS Gothic"/>
              <a:cs typeface="MS Gothic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709158" y="7326503"/>
            <a:ext cx="1905000" cy="399415"/>
            <a:chOff x="5709158" y="7326503"/>
            <a:chExt cx="1905000" cy="399415"/>
          </a:xfrm>
        </p:grpSpPr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09158" y="7326503"/>
              <a:ext cx="1066799" cy="39928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23558" y="7326503"/>
              <a:ext cx="182879" cy="39928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14998" y="7326503"/>
              <a:ext cx="899159" cy="39928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5415788" y="5418584"/>
            <a:ext cx="3607435" cy="322770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92735" indent="-280035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92735" algn="l"/>
              </a:tabLst>
            </a:pPr>
            <a:r>
              <a:rPr sz="2600" spc="-40" dirty="0">
                <a:solidFill>
                  <a:srgbClr val="2A2D39"/>
                </a:solidFill>
                <a:latin typeface="MS Gothic"/>
                <a:cs typeface="MS Gothic"/>
              </a:rPr>
              <a:t>為了保證密碼的安全性</a:t>
            </a:r>
            <a:endParaRPr sz="2600">
              <a:latin typeface="MS Gothic"/>
              <a:cs typeface="MS Gothic"/>
            </a:endParaRPr>
          </a:p>
          <a:p>
            <a:pPr marL="293370" marR="6350">
              <a:lnSpc>
                <a:spcPct val="115399"/>
              </a:lnSpc>
            </a:pPr>
            <a:r>
              <a:rPr sz="2600" spc="-40" dirty="0">
                <a:solidFill>
                  <a:srgbClr val="2A2D39"/>
                </a:solidFill>
                <a:latin typeface="MS Gothic"/>
                <a:cs typeface="MS Gothic"/>
              </a:rPr>
              <a:t>，需要對密碼進行加密存取。</a:t>
            </a:r>
            <a:endParaRPr sz="2600">
              <a:latin typeface="MS Gothic"/>
              <a:cs typeface="MS Gothic"/>
            </a:endParaRPr>
          </a:p>
          <a:p>
            <a:pPr marL="292735" indent="-280035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92735" algn="l"/>
              </a:tabLst>
            </a:pPr>
            <a:r>
              <a:rPr sz="2600" spc="-40" dirty="0">
                <a:solidFill>
                  <a:srgbClr val="2A2D39"/>
                </a:solidFill>
                <a:latin typeface="MS Gothic"/>
                <a:cs typeface="MS Gothic"/>
              </a:rPr>
              <a:t>解決方案：使用</a:t>
            </a:r>
            <a:endParaRPr sz="2600">
              <a:latin typeface="MS Gothic"/>
              <a:cs typeface="MS Gothic"/>
            </a:endParaRPr>
          </a:p>
          <a:p>
            <a:pPr marL="293370" marR="5080" indent="1724660">
              <a:lnSpc>
                <a:spcPct val="115399"/>
              </a:lnSpc>
            </a:pPr>
            <a:r>
              <a:rPr sz="2600" spc="-35" dirty="0">
                <a:solidFill>
                  <a:srgbClr val="2A2D39"/>
                </a:solidFill>
                <a:latin typeface="MS Gothic"/>
                <a:cs typeface="MS Gothic"/>
              </a:rPr>
              <a:t>可以對密</a:t>
            </a:r>
            <a:r>
              <a:rPr sz="2600" spc="-45" dirty="0">
                <a:solidFill>
                  <a:srgbClr val="2A2D39"/>
                </a:solidFill>
                <a:latin typeface="MS Gothic"/>
                <a:cs typeface="MS Gothic"/>
              </a:rPr>
              <a:t>碼進行加密，加密過後</a:t>
            </a:r>
            <a:r>
              <a:rPr sz="2600" spc="-40" dirty="0">
                <a:solidFill>
                  <a:srgbClr val="2A2D39"/>
                </a:solidFill>
                <a:latin typeface="MS Gothic"/>
                <a:cs typeface="MS Gothic"/>
              </a:rPr>
              <a:t>密碼不會被逆向破解。</a:t>
            </a:r>
            <a:endParaRPr sz="2600">
              <a:latin typeface="MS Gothic"/>
              <a:cs typeface="MS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544304" y="5481015"/>
            <a:ext cx="331787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40" dirty="0">
                <a:solidFill>
                  <a:srgbClr val="2A2D39"/>
                </a:solidFill>
                <a:latin typeface="MS Gothic"/>
                <a:cs typeface="MS Gothic"/>
              </a:rPr>
              <a:t>對用</a:t>
            </a:r>
            <a:r>
              <a:rPr sz="2600" spc="-40" dirty="0">
                <a:solidFill>
                  <a:srgbClr val="2A2D39"/>
                </a:solidFill>
                <a:latin typeface="Malgun Gothic"/>
                <a:cs typeface="Malgun Gothic"/>
              </a:rPr>
              <a:t>戶進行身</a:t>
            </a:r>
            <a:r>
              <a:rPr sz="2600" spc="-45" dirty="0">
                <a:solidFill>
                  <a:srgbClr val="2A2D39"/>
                </a:solidFill>
                <a:latin typeface="MS Gothic"/>
                <a:cs typeface="MS Gothic"/>
              </a:rPr>
              <a:t>份驗證。</a:t>
            </a:r>
            <a:endParaRPr sz="2600">
              <a:latin typeface="MS Gothic"/>
              <a:cs typeface="MS Gothic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602466" y="5954521"/>
            <a:ext cx="1348485" cy="39928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453116" y="7326503"/>
            <a:ext cx="1753870" cy="399288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9285223" y="5876594"/>
            <a:ext cx="3839210" cy="231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399"/>
              </a:lnSpc>
              <a:spcBef>
                <a:spcPts val="100"/>
              </a:spcBef>
              <a:tabLst>
                <a:tab pos="2688590" algn="l"/>
                <a:tab pos="3496945" algn="l"/>
              </a:tabLst>
            </a:pPr>
            <a:r>
              <a:rPr sz="2600" spc="-35" dirty="0">
                <a:solidFill>
                  <a:srgbClr val="2A2D39"/>
                </a:solidFill>
                <a:latin typeface="MS Gothic"/>
                <a:cs typeface="MS Gothic"/>
              </a:rPr>
              <a:t>解決方案：使</a:t>
            </a:r>
            <a:r>
              <a:rPr sz="2600" spc="-50" dirty="0">
                <a:solidFill>
                  <a:srgbClr val="2A2D39"/>
                </a:solidFill>
                <a:latin typeface="MS Gothic"/>
                <a:cs typeface="MS Gothic"/>
              </a:rPr>
              <a:t>用</a:t>
            </a:r>
            <a:r>
              <a:rPr sz="2600" dirty="0">
                <a:solidFill>
                  <a:srgbClr val="2A2D39"/>
                </a:solidFill>
                <a:latin typeface="MS Gothic"/>
                <a:cs typeface="MS Gothic"/>
              </a:rPr>
              <a:t>		</a:t>
            </a:r>
            <a:r>
              <a:rPr sz="2600" spc="-50" dirty="0">
                <a:solidFill>
                  <a:srgbClr val="2A2D39"/>
                </a:solidFill>
                <a:latin typeface="MS Gothic"/>
                <a:cs typeface="MS Gothic"/>
              </a:rPr>
              <a:t>來</a:t>
            </a:r>
            <a:r>
              <a:rPr sz="2600" spc="-35" dirty="0">
                <a:solidFill>
                  <a:srgbClr val="2A2D39"/>
                </a:solidFill>
                <a:latin typeface="MS Gothic"/>
                <a:cs typeface="MS Gothic"/>
              </a:rPr>
              <a:t>進行身</a:t>
            </a:r>
            <a:r>
              <a:rPr sz="2600" spc="-10" dirty="0">
                <a:solidFill>
                  <a:srgbClr val="2A2D39"/>
                </a:solidFill>
                <a:latin typeface="MS Gothic"/>
                <a:cs typeface="MS Gothic"/>
              </a:rPr>
              <a:t>份</a:t>
            </a:r>
            <a:r>
              <a:rPr sz="2600" spc="-35" dirty="0">
                <a:solidFill>
                  <a:srgbClr val="2A2D39"/>
                </a:solidFill>
                <a:latin typeface="MS Gothic"/>
                <a:cs typeface="MS Gothic"/>
              </a:rPr>
              <a:t>驗證</a:t>
            </a:r>
            <a:r>
              <a:rPr sz="2600" spc="-10" dirty="0">
                <a:solidFill>
                  <a:srgbClr val="2A2D39"/>
                </a:solidFill>
                <a:latin typeface="MS Gothic"/>
                <a:cs typeface="MS Gothic"/>
              </a:rPr>
              <a:t>，</a:t>
            </a:r>
            <a:r>
              <a:rPr sz="2600" spc="-35" dirty="0">
                <a:solidFill>
                  <a:srgbClr val="2A2D39"/>
                </a:solidFill>
                <a:latin typeface="MS Gothic"/>
                <a:cs typeface="MS Gothic"/>
              </a:rPr>
              <a:t>伺</a:t>
            </a:r>
            <a:r>
              <a:rPr sz="2600" spc="-10" dirty="0">
                <a:solidFill>
                  <a:srgbClr val="2A2D39"/>
                </a:solidFill>
                <a:latin typeface="MS Gothic"/>
                <a:cs typeface="MS Gothic"/>
              </a:rPr>
              <a:t>服</a:t>
            </a:r>
            <a:r>
              <a:rPr sz="2600" spc="-35" dirty="0">
                <a:solidFill>
                  <a:srgbClr val="2A2D39"/>
                </a:solidFill>
                <a:latin typeface="MS Gothic"/>
                <a:cs typeface="MS Gothic"/>
              </a:rPr>
              <a:t>器</a:t>
            </a:r>
            <a:r>
              <a:rPr sz="2600" spc="-50" dirty="0">
                <a:solidFill>
                  <a:srgbClr val="2A2D39"/>
                </a:solidFill>
                <a:latin typeface="MS Gothic"/>
                <a:cs typeface="MS Gothic"/>
              </a:rPr>
              <a:t>會</a:t>
            </a:r>
            <a:r>
              <a:rPr sz="2600" spc="-35" dirty="0">
                <a:solidFill>
                  <a:srgbClr val="2A2D39"/>
                </a:solidFill>
                <a:latin typeface="MS Gothic"/>
                <a:cs typeface="MS Gothic"/>
              </a:rPr>
              <a:t>在使用者登入時</a:t>
            </a:r>
            <a:r>
              <a:rPr sz="2600" spc="-35" dirty="0">
                <a:solidFill>
                  <a:srgbClr val="2A2D39"/>
                </a:solidFill>
                <a:latin typeface="Microsoft JhengHei"/>
                <a:cs typeface="Microsoft JhengHei"/>
              </a:rPr>
              <a:t>產生一</a:t>
            </a:r>
            <a:r>
              <a:rPr sz="2600" spc="-50" dirty="0">
                <a:solidFill>
                  <a:srgbClr val="2A2D39"/>
                </a:solidFill>
                <a:latin typeface="Microsoft JhengHei"/>
                <a:cs typeface="Microsoft JhengHei"/>
              </a:rPr>
              <a:t>個</a:t>
            </a:r>
            <a:r>
              <a:rPr sz="2600" spc="-35" dirty="0">
                <a:solidFill>
                  <a:srgbClr val="2A2D39"/>
                </a:solidFill>
                <a:latin typeface="MS Gothic"/>
                <a:cs typeface="MS Gothic"/>
              </a:rPr>
              <a:t>唯一</a:t>
            </a:r>
            <a:r>
              <a:rPr sz="2600" spc="-50" dirty="0">
                <a:solidFill>
                  <a:srgbClr val="2A2D39"/>
                </a:solidFill>
                <a:latin typeface="MS Gothic"/>
                <a:cs typeface="MS Gothic"/>
              </a:rPr>
              <a:t>的</a:t>
            </a:r>
            <a:r>
              <a:rPr sz="2600" dirty="0">
                <a:solidFill>
                  <a:srgbClr val="2A2D39"/>
                </a:solidFill>
                <a:latin typeface="MS Gothic"/>
                <a:cs typeface="MS Gothic"/>
              </a:rPr>
              <a:t>	</a:t>
            </a:r>
            <a:r>
              <a:rPr sz="2600" spc="-35" dirty="0">
                <a:solidFill>
                  <a:srgbClr val="2A2D39"/>
                </a:solidFill>
                <a:latin typeface="MS Gothic"/>
                <a:cs typeface="MS Gothic"/>
              </a:rPr>
              <a:t>，並</a:t>
            </a:r>
            <a:r>
              <a:rPr sz="2600" spc="-50" dirty="0">
                <a:solidFill>
                  <a:srgbClr val="2A2D39"/>
                </a:solidFill>
                <a:latin typeface="MS Gothic"/>
                <a:cs typeface="MS Gothic"/>
              </a:rPr>
              <a:t>把</a:t>
            </a:r>
            <a:r>
              <a:rPr sz="2600" spc="-40" dirty="0">
                <a:solidFill>
                  <a:srgbClr val="2A2D39"/>
                </a:solidFill>
                <a:latin typeface="MS Gothic"/>
                <a:cs typeface="MS Gothic"/>
              </a:rPr>
              <a:t>它傳送到客</a:t>
            </a:r>
            <a:r>
              <a:rPr sz="2600" spc="-40" dirty="0">
                <a:solidFill>
                  <a:srgbClr val="2A2D39"/>
                </a:solidFill>
                <a:latin typeface="Malgun Gothic"/>
                <a:cs typeface="Malgun Gothic"/>
              </a:rPr>
              <a:t>戶端</a:t>
            </a:r>
            <a:r>
              <a:rPr sz="2600" spc="-50" dirty="0">
                <a:solidFill>
                  <a:srgbClr val="2A2D39"/>
                </a:solidFill>
                <a:latin typeface="Malgun Gothic"/>
                <a:cs typeface="Malgun Gothic"/>
              </a:rPr>
              <a:t>。</a:t>
            </a:r>
            <a:endParaRPr sz="2600">
              <a:latin typeface="Malgun Gothic"/>
              <a:cs typeface="Malgun Gothic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390753" y="5496763"/>
            <a:ext cx="1165859" cy="39959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969741" y="5496763"/>
            <a:ext cx="557784" cy="399592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707488" y="6411798"/>
            <a:ext cx="182880" cy="399592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13378053" y="5418584"/>
            <a:ext cx="3740150" cy="1398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09855" indent="932180">
              <a:lnSpc>
                <a:spcPct val="115399"/>
              </a:lnSpc>
              <a:spcBef>
                <a:spcPts val="105"/>
              </a:spcBef>
              <a:tabLst>
                <a:tab pos="2962910" algn="l"/>
              </a:tabLst>
            </a:pPr>
            <a:r>
              <a:rPr sz="2600" spc="-40" dirty="0">
                <a:solidFill>
                  <a:srgbClr val="2A2D39"/>
                </a:solidFill>
                <a:latin typeface="MS Gothic"/>
                <a:cs typeface="MS Gothic"/>
              </a:rPr>
              <a:t>會</a:t>
            </a:r>
            <a:r>
              <a:rPr sz="2600" spc="-40" dirty="0">
                <a:solidFill>
                  <a:srgbClr val="2A2D39"/>
                </a:solidFill>
                <a:latin typeface="Microsoft JhengHei"/>
                <a:cs typeface="Microsoft JhengHei"/>
              </a:rPr>
              <a:t>產生至</a:t>
            </a:r>
            <a:r>
              <a:rPr sz="2600" spc="-50" dirty="0">
                <a:solidFill>
                  <a:srgbClr val="2A2D39"/>
                </a:solidFill>
                <a:latin typeface="Microsoft JhengHei"/>
                <a:cs typeface="Microsoft JhengHei"/>
              </a:rPr>
              <a:t>少</a:t>
            </a:r>
            <a:r>
              <a:rPr sz="2600" dirty="0">
                <a:solidFill>
                  <a:srgbClr val="2A2D39"/>
                </a:solidFill>
                <a:latin typeface="Microsoft JhengHei"/>
                <a:cs typeface="Microsoft JhengHei"/>
              </a:rPr>
              <a:t>	</a:t>
            </a:r>
            <a:r>
              <a:rPr sz="2600" spc="-40" dirty="0">
                <a:solidFill>
                  <a:srgbClr val="2A2D39"/>
                </a:solidFill>
                <a:latin typeface="MS Gothic"/>
                <a:cs typeface="MS Gothic"/>
              </a:rPr>
              <a:t>秒</a:t>
            </a:r>
            <a:r>
              <a:rPr sz="2600" spc="-50" dirty="0">
                <a:solidFill>
                  <a:srgbClr val="2A2D39"/>
                </a:solidFill>
                <a:latin typeface="MS Gothic"/>
                <a:cs typeface="MS Gothic"/>
              </a:rPr>
              <a:t>以</a:t>
            </a:r>
            <a:r>
              <a:rPr sz="2600" spc="-35" dirty="0">
                <a:solidFill>
                  <a:srgbClr val="2A2D39"/>
                </a:solidFill>
                <a:latin typeface="MS Gothic"/>
                <a:cs typeface="MS Gothic"/>
              </a:rPr>
              <a:t>上的時</a:t>
            </a:r>
            <a:r>
              <a:rPr sz="2600" spc="-10" dirty="0">
                <a:solidFill>
                  <a:srgbClr val="2A2D39"/>
                </a:solidFill>
                <a:latin typeface="MS Gothic"/>
                <a:cs typeface="MS Gothic"/>
              </a:rPr>
              <a:t>間</a:t>
            </a:r>
            <a:r>
              <a:rPr sz="2600" spc="-35" dirty="0">
                <a:solidFill>
                  <a:srgbClr val="2A2D39"/>
                </a:solidFill>
                <a:latin typeface="MS Gothic"/>
                <a:cs typeface="MS Gothic"/>
              </a:rPr>
              <a:t>延遲</a:t>
            </a:r>
            <a:r>
              <a:rPr sz="2600" spc="-50" dirty="0">
                <a:solidFill>
                  <a:srgbClr val="2A2D39"/>
                </a:solidFill>
                <a:latin typeface="MS Gothic"/>
                <a:cs typeface="MS Gothic"/>
              </a:rPr>
              <a:t>。</a:t>
            </a:r>
            <a:endParaRPr sz="2600">
              <a:latin typeface="MS Gothic"/>
              <a:cs typeface="MS Gothic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600" spc="-85" dirty="0">
                <a:solidFill>
                  <a:srgbClr val="2A2D39"/>
                </a:solidFill>
                <a:latin typeface="MS Gothic"/>
                <a:cs typeface="MS Gothic"/>
              </a:rPr>
              <a:t>解決方案 使用後來課堂上</a:t>
            </a:r>
            <a:endParaRPr sz="2600">
              <a:latin typeface="MS Gothic"/>
              <a:cs typeface="MS Gothic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4378305" y="6869303"/>
            <a:ext cx="1568577" cy="399288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13378053" y="6791376"/>
            <a:ext cx="36747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  <a:tabLst>
                <a:tab pos="2344420" algn="l"/>
              </a:tabLst>
            </a:pPr>
            <a:r>
              <a:rPr sz="2600" spc="-35" dirty="0">
                <a:solidFill>
                  <a:srgbClr val="2A2D39"/>
                </a:solidFill>
                <a:latin typeface="MS Gothic"/>
                <a:cs typeface="MS Gothic"/>
              </a:rPr>
              <a:t>所教</a:t>
            </a:r>
            <a:r>
              <a:rPr sz="2600" spc="-50" dirty="0">
                <a:solidFill>
                  <a:srgbClr val="2A2D39"/>
                </a:solidFill>
                <a:latin typeface="MS Gothic"/>
                <a:cs typeface="MS Gothic"/>
              </a:rPr>
              <a:t>的</a:t>
            </a:r>
            <a:r>
              <a:rPr sz="2600" dirty="0">
                <a:solidFill>
                  <a:srgbClr val="2A2D39"/>
                </a:solidFill>
                <a:latin typeface="MS Gothic"/>
                <a:cs typeface="MS Gothic"/>
              </a:rPr>
              <a:t>	</a:t>
            </a:r>
            <a:r>
              <a:rPr sz="2600" spc="-35" dirty="0">
                <a:solidFill>
                  <a:srgbClr val="2A2D39"/>
                </a:solidFill>
                <a:latin typeface="MS Gothic"/>
                <a:cs typeface="MS Gothic"/>
              </a:rPr>
              <a:t>來進行</a:t>
            </a:r>
            <a:r>
              <a:rPr sz="2600" spc="-50" dirty="0">
                <a:solidFill>
                  <a:srgbClr val="2A2D39"/>
                </a:solidFill>
                <a:latin typeface="MS Gothic"/>
                <a:cs typeface="MS Gothic"/>
              </a:rPr>
              <a:t>直</a:t>
            </a:r>
            <a:r>
              <a:rPr sz="2600" spc="-35" dirty="0">
                <a:solidFill>
                  <a:srgbClr val="2A2D39"/>
                </a:solidFill>
                <a:latin typeface="MS Gothic"/>
                <a:cs typeface="MS Gothic"/>
              </a:rPr>
              <a:t>播串流</a:t>
            </a:r>
            <a:r>
              <a:rPr sz="2600" spc="-50" dirty="0">
                <a:solidFill>
                  <a:srgbClr val="2A2D39"/>
                </a:solidFill>
                <a:latin typeface="MS Gothic"/>
                <a:cs typeface="MS Gothic"/>
              </a:rPr>
              <a:t>。</a:t>
            </a:r>
            <a:endParaRPr sz="2600">
              <a:latin typeface="MS Gothic"/>
              <a:cs typeface="MS Gothic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0" y="9125711"/>
            <a:ext cx="18288000" cy="1161415"/>
            <a:chOff x="0" y="9125711"/>
            <a:chExt cx="18288000" cy="1161415"/>
          </a:xfrm>
        </p:grpSpPr>
        <p:sp>
          <p:nvSpPr>
            <p:cNvPr id="43" name="object 43"/>
            <p:cNvSpPr/>
            <p:nvPr/>
          </p:nvSpPr>
          <p:spPr>
            <a:xfrm>
              <a:off x="0" y="9125711"/>
              <a:ext cx="18288000" cy="1161415"/>
            </a:xfrm>
            <a:custGeom>
              <a:avLst/>
              <a:gdLst/>
              <a:ahLst/>
              <a:cxnLst/>
              <a:rect l="l" t="t" r="r" b="b"/>
              <a:pathLst>
                <a:path w="18288000" h="1161415">
                  <a:moveTo>
                    <a:pt x="18288000" y="0"/>
                  </a:moveTo>
                  <a:lnTo>
                    <a:pt x="0" y="0"/>
                  </a:lnTo>
                  <a:lnTo>
                    <a:pt x="0" y="1161287"/>
                  </a:lnTo>
                  <a:lnTo>
                    <a:pt x="18288000" y="1161287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35009" y="9538411"/>
              <a:ext cx="1737359" cy="2773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93293" y="5691885"/>
            <a:ext cx="628650" cy="307848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632313" y="5141974"/>
          <a:ext cx="7625080" cy="4253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00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31E31"/>
                      </a:solidFill>
                      <a:prstDash val="solid"/>
                    </a:lnL>
                    <a:lnR w="3175">
                      <a:solidFill>
                        <a:srgbClr val="131E31"/>
                      </a:solidFill>
                      <a:prstDash val="solid"/>
                    </a:lnR>
                    <a:lnT w="3175">
                      <a:solidFill>
                        <a:srgbClr val="131E31"/>
                      </a:solidFill>
                      <a:prstDash val="solid"/>
                    </a:lnT>
                    <a:lnB w="3175">
                      <a:solidFill>
                        <a:srgbClr val="131E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  <a:tabLst>
                          <a:tab pos="2936875" algn="l"/>
                        </a:tabLst>
                      </a:pPr>
                      <a:r>
                        <a:rPr sz="2000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超低延遲，</a:t>
                      </a:r>
                      <a:r>
                        <a:rPr sz="2000" spc="-20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通常</a:t>
                      </a:r>
                      <a:r>
                        <a:rPr sz="2000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低</a:t>
                      </a:r>
                      <a:r>
                        <a:rPr sz="2000" spc="-50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於</a:t>
                      </a:r>
                      <a:r>
                        <a:rPr sz="2000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	毫秒，適</a:t>
                      </a:r>
                      <a:r>
                        <a:rPr sz="2000" spc="-20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合</a:t>
                      </a:r>
                      <a:r>
                        <a:rPr sz="2000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即</a:t>
                      </a:r>
                      <a:r>
                        <a:rPr sz="2000" spc="-20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時通</a:t>
                      </a:r>
                      <a:r>
                        <a:rPr sz="2000" spc="-50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訊</a:t>
                      </a:r>
                      <a:endParaRPr sz="2000">
                        <a:latin typeface="MS Gothic"/>
                        <a:cs typeface="MS Gothic"/>
                      </a:endParaRPr>
                    </a:p>
                  </a:txBody>
                  <a:tcPr marL="0" marR="0" marT="0" marB="0">
                    <a:lnL w="3175">
                      <a:solidFill>
                        <a:srgbClr val="131E31"/>
                      </a:solidFill>
                      <a:prstDash val="solid"/>
                    </a:lnL>
                    <a:lnR w="3175">
                      <a:solidFill>
                        <a:srgbClr val="131E31"/>
                      </a:solidFill>
                      <a:prstDash val="solid"/>
                    </a:lnR>
                    <a:lnT w="3175">
                      <a:solidFill>
                        <a:srgbClr val="131E31"/>
                      </a:solidFill>
                      <a:prstDash val="solid"/>
                    </a:lnT>
                    <a:lnB w="3175">
                      <a:solidFill>
                        <a:srgbClr val="131E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31E31"/>
                      </a:solidFill>
                      <a:prstDash val="solid"/>
                    </a:lnL>
                    <a:lnR w="3175">
                      <a:solidFill>
                        <a:srgbClr val="131E31"/>
                      </a:solidFill>
                      <a:prstDash val="solid"/>
                    </a:lnR>
                    <a:lnT w="3175">
                      <a:solidFill>
                        <a:srgbClr val="131E31"/>
                      </a:solidFill>
                      <a:prstDash val="solid"/>
                    </a:lnT>
                    <a:lnB w="3175">
                      <a:solidFill>
                        <a:srgbClr val="131E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2000" spc="-25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專注於點對點通訊，如視訊通話和即時聊天</a:t>
                      </a:r>
                      <a:endParaRPr sz="2000">
                        <a:latin typeface="MS Gothic"/>
                        <a:cs typeface="MS Gothic"/>
                      </a:endParaRPr>
                    </a:p>
                  </a:txBody>
                  <a:tcPr marL="0" marR="0" marT="0" marB="0">
                    <a:lnL w="3175">
                      <a:solidFill>
                        <a:srgbClr val="131E31"/>
                      </a:solidFill>
                      <a:prstDash val="solid"/>
                    </a:lnL>
                    <a:lnR w="3175">
                      <a:solidFill>
                        <a:srgbClr val="131E31"/>
                      </a:solidFill>
                      <a:prstDash val="solid"/>
                    </a:lnR>
                    <a:lnT w="3175">
                      <a:solidFill>
                        <a:srgbClr val="131E31"/>
                      </a:solidFill>
                      <a:prstDash val="solid"/>
                    </a:lnT>
                    <a:lnB w="3175">
                      <a:solidFill>
                        <a:srgbClr val="131E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31E31"/>
                      </a:solidFill>
                      <a:prstDash val="solid"/>
                    </a:lnL>
                    <a:lnR w="3175">
                      <a:solidFill>
                        <a:srgbClr val="131E31"/>
                      </a:solidFill>
                      <a:prstDash val="solid"/>
                    </a:lnR>
                    <a:lnT w="3175">
                      <a:solidFill>
                        <a:srgbClr val="131E31"/>
                      </a:solidFill>
                      <a:prstDash val="solid"/>
                    </a:lnT>
                    <a:lnB w="3175">
                      <a:solidFill>
                        <a:srgbClr val="131E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750">
                        <a:latin typeface="Times New Roman"/>
                        <a:cs typeface="Times New Roman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2000" spc="-25" dirty="0">
                          <a:solidFill>
                            <a:srgbClr val="2A2D39"/>
                          </a:solidFill>
                          <a:latin typeface="Malgun Gothic"/>
                          <a:cs typeface="Malgun Gothic"/>
                        </a:rPr>
                        <a:t>內建於現代瀏覽器，無需</a:t>
                      </a:r>
                      <a:endParaRPr sz="200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3175">
                      <a:solidFill>
                        <a:srgbClr val="131E31"/>
                      </a:solidFill>
                      <a:prstDash val="solid"/>
                    </a:lnL>
                    <a:lnR w="3175">
                      <a:solidFill>
                        <a:srgbClr val="131E31"/>
                      </a:solidFill>
                      <a:prstDash val="solid"/>
                    </a:lnR>
                    <a:lnT w="3175">
                      <a:solidFill>
                        <a:srgbClr val="131E31"/>
                      </a:solidFill>
                      <a:prstDash val="solid"/>
                    </a:lnT>
                    <a:lnB w="3175">
                      <a:solidFill>
                        <a:srgbClr val="131E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1817" y="5672582"/>
            <a:ext cx="316992" cy="3474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11817" y="7091171"/>
            <a:ext cx="316992" cy="34747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11817" y="8509761"/>
            <a:ext cx="316992" cy="34747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749672" y="5691885"/>
            <a:ext cx="607060" cy="307975"/>
            <a:chOff x="4749672" y="5691885"/>
            <a:chExt cx="607060" cy="30797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9672" y="5691885"/>
              <a:ext cx="286512" cy="3078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92928" y="5691885"/>
              <a:ext cx="286512" cy="3078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36184" y="5691885"/>
              <a:ext cx="320039" cy="307848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78403" y="7110348"/>
            <a:ext cx="1214208" cy="30784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83784" y="7110348"/>
            <a:ext cx="923455" cy="307848"/>
          </a:xfrm>
          <a:prstGeom prst="rect">
            <a:avLst/>
          </a:prstGeom>
        </p:spPr>
      </p:pic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027174" y="5141974"/>
          <a:ext cx="7200265" cy="4253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9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1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1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31E31"/>
                      </a:solidFill>
                      <a:prstDash val="solid"/>
                    </a:lnL>
                    <a:lnR w="3175">
                      <a:solidFill>
                        <a:srgbClr val="131E31"/>
                      </a:solidFill>
                      <a:prstDash val="solid"/>
                    </a:lnR>
                    <a:lnT w="3175">
                      <a:solidFill>
                        <a:srgbClr val="131E31"/>
                      </a:solidFill>
                      <a:prstDash val="solid"/>
                    </a:lnT>
                    <a:lnB w="3175">
                      <a:solidFill>
                        <a:srgbClr val="131E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  <a:tabLst>
                          <a:tab pos="3441700" algn="l"/>
                        </a:tabLst>
                      </a:pPr>
                      <a:r>
                        <a:rPr sz="2000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設計為低延</a:t>
                      </a:r>
                      <a:r>
                        <a:rPr sz="2000" spc="-20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遲，</a:t>
                      </a:r>
                      <a:r>
                        <a:rPr sz="2000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但</a:t>
                      </a:r>
                      <a:r>
                        <a:rPr sz="2000" spc="-20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通常</a:t>
                      </a:r>
                      <a:r>
                        <a:rPr sz="2000" spc="-50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約</a:t>
                      </a:r>
                      <a:r>
                        <a:rPr sz="2000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	</a:t>
                      </a:r>
                      <a:r>
                        <a:rPr sz="2000" spc="-50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秒</a:t>
                      </a:r>
                      <a:endParaRPr sz="2000">
                        <a:latin typeface="MS Gothic"/>
                        <a:cs typeface="MS Gothic"/>
                      </a:endParaRPr>
                    </a:p>
                  </a:txBody>
                  <a:tcPr marL="0" marR="0" marT="0" marB="0">
                    <a:lnL w="3175">
                      <a:solidFill>
                        <a:srgbClr val="131E31"/>
                      </a:solidFill>
                      <a:prstDash val="solid"/>
                    </a:lnL>
                    <a:lnR w="3175">
                      <a:solidFill>
                        <a:srgbClr val="131E31"/>
                      </a:solidFill>
                      <a:prstDash val="solid"/>
                    </a:lnR>
                    <a:lnT w="3175">
                      <a:solidFill>
                        <a:srgbClr val="131E31"/>
                      </a:solidFill>
                      <a:prstDash val="solid"/>
                    </a:lnT>
                    <a:lnB w="3175">
                      <a:solidFill>
                        <a:srgbClr val="131E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31E31"/>
                      </a:solidFill>
                      <a:prstDash val="solid"/>
                    </a:lnL>
                    <a:lnR w="3175">
                      <a:solidFill>
                        <a:srgbClr val="131E31"/>
                      </a:solidFill>
                      <a:prstDash val="solid"/>
                    </a:lnR>
                    <a:lnT w="3175">
                      <a:solidFill>
                        <a:srgbClr val="131E31"/>
                      </a:solidFill>
                      <a:prstDash val="solid"/>
                    </a:lnT>
                    <a:lnB w="3175">
                      <a:solidFill>
                        <a:srgbClr val="131E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  <a:tabLst>
                          <a:tab pos="2749550" algn="l"/>
                          <a:tab pos="3883660" algn="l"/>
                        </a:tabLst>
                      </a:pPr>
                      <a:r>
                        <a:rPr sz="2000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常用於直播</a:t>
                      </a:r>
                      <a:r>
                        <a:rPr sz="2000" spc="-50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至</a:t>
                      </a:r>
                      <a:r>
                        <a:rPr sz="2000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	</a:t>
                      </a:r>
                      <a:r>
                        <a:rPr sz="2000" spc="-50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或</a:t>
                      </a:r>
                      <a:r>
                        <a:rPr sz="2000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	等平</a:t>
                      </a:r>
                      <a:r>
                        <a:rPr sz="2000" spc="-50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台</a:t>
                      </a:r>
                      <a:endParaRPr sz="2000">
                        <a:latin typeface="MS Gothic"/>
                        <a:cs typeface="MS Gothic"/>
                      </a:endParaRPr>
                    </a:p>
                  </a:txBody>
                  <a:tcPr marL="0" marR="0" marT="0" marB="0">
                    <a:lnL w="3175">
                      <a:solidFill>
                        <a:srgbClr val="131E31"/>
                      </a:solidFill>
                      <a:prstDash val="solid"/>
                    </a:lnL>
                    <a:lnR w="3175">
                      <a:solidFill>
                        <a:srgbClr val="131E31"/>
                      </a:solidFill>
                      <a:prstDash val="solid"/>
                    </a:lnR>
                    <a:lnT w="3175">
                      <a:solidFill>
                        <a:srgbClr val="131E31"/>
                      </a:solidFill>
                      <a:prstDash val="solid"/>
                    </a:lnT>
                    <a:lnB w="3175">
                      <a:solidFill>
                        <a:srgbClr val="131E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131E31"/>
                      </a:solidFill>
                      <a:prstDash val="solid"/>
                    </a:lnL>
                    <a:lnR w="3175">
                      <a:solidFill>
                        <a:srgbClr val="131E31"/>
                      </a:solidFill>
                      <a:prstDash val="solid"/>
                    </a:lnR>
                    <a:lnT w="3175">
                      <a:solidFill>
                        <a:srgbClr val="131E31"/>
                      </a:solidFill>
                      <a:prstDash val="solid"/>
                    </a:lnT>
                    <a:lnB w="3175">
                      <a:solidFill>
                        <a:srgbClr val="131E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2000" spc="-25" dirty="0">
                          <a:solidFill>
                            <a:srgbClr val="2A2D39"/>
                          </a:solidFill>
                          <a:latin typeface="MS Gothic"/>
                          <a:cs typeface="MS Gothic"/>
                        </a:rPr>
                        <a:t>需第三方外掛或軟體來支援瀏覽器播放</a:t>
                      </a:r>
                      <a:endParaRPr sz="2000">
                        <a:latin typeface="MS Gothic"/>
                        <a:cs typeface="MS Gothic"/>
                      </a:endParaRPr>
                    </a:p>
                  </a:txBody>
                  <a:tcPr marL="0" marR="0" marT="0" marB="0">
                    <a:lnL w="3175">
                      <a:solidFill>
                        <a:srgbClr val="131E31"/>
                      </a:solidFill>
                      <a:prstDash val="solid"/>
                    </a:lnL>
                    <a:lnR w="3175">
                      <a:solidFill>
                        <a:srgbClr val="131E31"/>
                      </a:solidFill>
                      <a:prstDash val="solid"/>
                    </a:lnR>
                    <a:lnT w="3175">
                      <a:solidFill>
                        <a:srgbClr val="131E31"/>
                      </a:solidFill>
                      <a:prstDash val="solid"/>
                    </a:lnT>
                    <a:lnB w="3175">
                      <a:solidFill>
                        <a:srgbClr val="131E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5204" y="5672582"/>
            <a:ext cx="316992" cy="34747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5204" y="7091171"/>
            <a:ext cx="316992" cy="34747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5204" y="8509761"/>
            <a:ext cx="316992" cy="34747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0" y="0"/>
            <a:ext cx="18288000" cy="4157979"/>
            <a:chOff x="0" y="0"/>
            <a:chExt cx="18288000" cy="4157979"/>
          </a:xfrm>
        </p:grpSpPr>
        <p:sp>
          <p:nvSpPr>
            <p:cNvPr id="18" name="object 18"/>
            <p:cNvSpPr/>
            <p:nvPr/>
          </p:nvSpPr>
          <p:spPr>
            <a:xfrm>
              <a:off x="0" y="0"/>
              <a:ext cx="18288000" cy="4157979"/>
            </a:xfrm>
            <a:custGeom>
              <a:avLst/>
              <a:gdLst/>
              <a:ahLst/>
              <a:cxnLst/>
              <a:rect l="l" t="t" r="r" b="b"/>
              <a:pathLst>
                <a:path w="18288000" h="4157979">
                  <a:moveTo>
                    <a:pt x="18288000" y="0"/>
                  </a:moveTo>
                  <a:lnTo>
                    <a:pt x="0" y="0"/>
                  </a:lnTo>
                  <a:lnTo>
                    <a:pt x="0" y="4157472"/>
                  </a:lnTo>
                  <a:lnTo>
                    <a:pt x="18288000" y="4157472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10378" y="1285697"/>
              <a:ext cx="9248013" cy="104272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15304" y="2645664"/>
              <a:ext cx="7362190" cy="399288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171189" y="4417440"/>
            <a:ext cx="1165860" cy="39928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307823" y="4417440"/>
            <a:ext cx="1568577" cy="3992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7080" y="738200"/>
            <a:ext cx="1781555" cy="5641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7080" y="3851147"/>
            <a:ext cx="1231010" cy="56387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120511" y="4565419"/>
            <a:ext cx="6642100" cy="21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5325" marR="5080" indent="-683260">
              <a:lnSpc>
                <a:spcPct val="115399"/>
              </a:lnSpc>
              <a:spcBef>
                <a:spcPts val="100"/>
              </a:spcBef>
              <a:tabLst>
                <a:tab pos="5194935" algn="l"/>
              </a:tabLst>
            </a:pP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 is a computer language used to add styling (e.g., fonts, spacing, colors) to structured documents such as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-based applications. It is defined and maintained by the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W3C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(World Wide Web Consortium).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27080" y="6644970"/>
            <a:ext cx="780287" cy="56418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120511" y="7359334"/>
            <a:ext cx="6718934" cy="25278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5"/>
              </a:spcBef>
              <a:tabLst>
                <a:tab pos="2890520" algn="l"/>
              </a:tabLst>
            </a:pP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JavaScript is a programming language used to manipulate the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 HTML documents, enabling dynamic page updates without requiring reloads. It responds to user interactions (e.g., button clicks, text input) to modify a page's appearance and behavior.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9004" y="8953804"/>
            <a:ext cx="1737360" cy="27736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1125200" y="1448110"/>
            <a:ext cx="6727571" cy="21017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5399"/>
              </a:lnSpc>
              <a:spcBef>
                <a:spcPts val="95"/>
              </a:spcBef>
            </a:pP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 is a standard markup language used for creating web pages. As a foundational technology, it is commonly combined with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(Cascading Style Sheets) and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by websites, web applications, and mobile applications to design user interfaces.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698992" y="3776471"/>
            <a:ext cx="1819910" cy="1819910"/>
            <a:chOff x="8698992" y="3776471"/>
            <a:chExt cx="1819910" cy="181991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8992" y="3776471"/>
              <a:ext cx="1819655" cy="18196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87968" y="3965447"/>
              <a:ext cx="1441703" cy="14417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75064" y="4352543"/>
              <a:ext cx="667512" cy="667512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8692895" y="6885431"/>
            <a:ext cx="1819910" cy="1823085"/>
            <a:chOff x="8692895" y="6885431"/>
            <a:chExt cx="1819910" cy="182308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2895" y="6885431"/>
              <a:ext cx="1819655" cy="182270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81871" y="7074407"/>
              <a:ext cx="1441703" cy="1441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8967" y="7464551"/>
              <a:ext cx="667512" cy="664463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8698992" y="722376"/>
            <a:ext cx="1819910" cy="1823085"/>
            <a:chOff x="8698992" y="722376"/>
            <a:chExt cx="1819910" cy="1823085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8992" y="722376"/>
              <a:ext cx="1819655" cy="182270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87968" y="911352"/>
              <a:ext cx="1441703" cy="144475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75064" y="1301495"/>
              <a:ext cx="667512" cy="6644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434979" cy="1028699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662416" y="1362455"/>
            <a:ext cx="1823085" cy="1823085"/>
            <a:chOff x="8662416" y="1362455"/>
            <a:chExt cx="1823085" cy="18230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2416" y="1362455"/>
              <a:ext cx="1822703" cy="1822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1392" y="1551431"/>
              <a:ext cx="1444752" cy="144475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628888" y="6598919"/>
            <a:ext cx="1823085" cy="1819910"/>
            <a:chOff x="8628888" y="6598919"/>
            <a:chExt cx="1823085" cy="181991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8888" y="6598919"/>
              <a:ext cx="1822703" cy="18196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17864" y="6787895"/>
              <a:ext cx="1444752" cy="1441703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66504" y="1944623"/>
            <a:ext cx="414527" cy="6553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99447" y="7196328"/>
            <a:ext cx="469392" cy="62484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5099" y="3688029"/>
            <a:ext cx="3978783" cy="104272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5099" y="4846650"/>
            <a:ext cx="6218936" cy="10427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27080" y="1377950"/>
            <a:ext cx="2073021" cy="56387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927080" y="6615379"/>
            <a:ext cx="2104389" cy="56418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29004" y="8953804"/>
            <a:ext cx="1737360" cy="27736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0928633" y="2080390"/>
            <a:ext cx="6854696" cy="38013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63270" indent="1216025">
              <a:lnSpc>
                <a:spcPct val="115399"/>
              </a:lnSpc>
              <a:spcBef>
                <a:spcPts val="100"/>
              </a:spcBef>
            </a:pP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Node.js is a JavaScript-based backend runtime environment that executes code using Chrome's V8 JavaScript engine. It specializes in providing a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non-blocking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(asynchronous) and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event-driven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architecture, making it ideal for building high-performance, scalable network applications. As a pivotal technology in modern web development, Node.js is widely used for real-time applications and API development.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662416" y="1362455"/>
            <a:ext cx="1823085" cy="1823085"/>
            <a:chOff x="8662416" y="1362455"/>
            <a:chExt cx="1823085" cy="1823085"/>
          </a:xfrm>
        </p:grpSpPr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2416" y="1362455"/>
              <a:ext cx="1822703" cy="182270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1392" y="1551431"/>
              <a:ext cx="1444752" cy="144475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41536" y="1941575"/>
              <a:ext cx="664464" cy="664464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8662416" y="6598919"/>
            <a:ext cx="1823085" cy="1819910"/>
            <a:chOff x="8662416" y="6598919"/>
            <a:chExt cx="1823085" cy="1819910"/>
          </a:xfrm>
        </p:grpSpPr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2416" y="6598919"/>
              <a:ext cx="1822703" cy="181965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1392" y="6787895"/>
              <a:ext cx="1444752" cy="144170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41536" y="7174991"/>
              <a:ext cx="664464" cy="667512"/>
            </a:xfrm>
            <a:prstGeom prst="rect">
              <a:avLst/>
            </a:prstGeom>
          </p:spPr>
        </p:pic>
      </p:grpSp>
      <p:sp>
        <p:nvSpPr>
          <p:cNvPr id="53" name="object 19">
            <a:extLst>
              <a:ext uri="{FF2B5EF4-FFF2-40B4-BE49-F238E27FC236}">
                <a16:creationId xmlns:a16="http://schemas.microsoft.com/office/drawing/2014/main" id="{2AFED0FD-B04B-42E1-D2E4-D10253187FBF}"/>
              </a:ext>
            </a:extLst>
          </p:cNvPr>
          <p:cNvSpPr txBox="1"/>
          <p:nvPr/>
        </p:nvSpPr>
        <p:spPr>
          <a:xfrm>
            <a:off x="10928633" y="7363766"/>
            <a:ext cx="6854696" cy="21096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63270" indent="1216025">
              <a:lnSpc>
                <a:spcPct val="115399"/>
              </a:lnSpc>
              <a:spcBef>
                <a:spcPts val="100"/>
              </a:spcBef>
            </a:pP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Express.js is a minimalist web framework for Node.js, designed for building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applications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APIs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It simplifies handling HTTP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responses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in server-side development.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434979" cy="1028699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662416" y="1362455"/>
            <a:ext cx="1823085" cy="1823085"/>
            <a:chOff x="8662416" y="1362455"/>
            <a:chExt cx="1823085" cy="18230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2416" y="1362455"/>
              <a:ext cx="1822703" cy="1822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1392" y="1551431"/>
              <a:ext cx="1444752" cy="144475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628888" y="6598919"/>
            <a:ext cx="1823085" cy="1819910"/>
            <a:chOff x="8628888" y="6598919"/>
            <a:chExt cx="1823085" cy="181991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8888" y="6598919"/>
              <a:ext cx="1822703" cy="18196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17864" y="6787895"/>
              <a:ext cx="1444752" cy="1441703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66504" y="1944623"/>
            <a:ext cx="414527" cy="6553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99447" y="7196328"/>
            <a:ext cx="469392" cy="62484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5099" y="3688029"/>
            <a:ext cx="3978783" cy="104272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5099" y="4846650"/>
            <a:ext cx="6218936" cy="10427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27080" y="1377950"/>
            <a:ext cx="1997455" cy="56387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927080" y="6615379"/>
            <a:ext cx="2365120" cy="56418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29004" y="8953804"/>
            <a:ext cx="1737360" cy="27736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0927080" y="2272283"/>
            <a:ext cx="6737984" cy="2659702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MySQL is an open-source (free)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 system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widely used in small to medium-sized websites. It integrates with server-side languages like PHP, ASP, or ASP.NET to store large volumes of data. Websites with backend administrative systems (e.g., content management) typically require database functionality.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662416" y="1362455"/>
            <a:ext cx="1823085" cy="1823085"/>
            <a:chOff x="8662416" y="1362455"/>
            <a:chExt cx="1823085" cy="1823085"/>
          </a:xfrm>
        </p:grpSpPr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2416" y="1362455"/>
              <a:ext cx="1822703" cy="182270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1392" y="1551431"/>
              <a:ext cx="1444752" cy="144475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41536" y="1941575"/>
              <a:ext cx="664464" cy="664464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8662416" y="6598919"/>
            <a:ext cx="1823085" cy="1819910"/>
            <a:chOff x="8662416" y="6598919"/>
            <a:chExt cx="1823085" cy="1819910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2416" y="6598919"/>
              <a:ext cx="1822703" cy="181965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1392" y="6787895"/>
              <a:ext cx="1444752" cy="144170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41536" y="7174991"/>
              <a:ext cx="664464" cy="667512"/>
            </a:xfrm>
            <a:prstGeom prst="rect">
              <a:avLst/>
            </a:prstGeom>
          </p:spPr>
        </p:pic>
      </p:grpSp>
      <p:sp>
        <p:nvSpPr>
          <p:cNvPr id="40" name="object 25">
            <a:extLst>
              <a:ext uri="{FF2B5EF4-FFF2-40B4-BE49-F238E27FC236}">
                <a16:creationId xmlns:a16="http://schemas.microsoft.com/office/drawing/2014/main" id="{672E999B-9C6A-05E0-A784-1E2B553F08A6}"/>
              </a:ext>
            </a:extLst>
          </p:cNvPr>
          <p:cNvSpPr txBox="1"/>
          <p:nvPr/>
        </p:nvSpPr>
        <p:spPr>
          <a:xfrm>
            <a:off x="10934114" y="7196328"/>
            <a:ext cx="6737984" cy="1551707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WebRTC is an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DeepSeek-CJK-patch"/>
              </a:rPr>
              <a:t>open-source project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 that enables web browsers and mobile applications to perform real-time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DeepSeek-CJK-patch"/>
              </a:rPr>
              <a:t>audio/video communication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 and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DeepSeek-CJK-patch"/>
              </a:rPr>
              <a:t>data transfer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 through simple JavaScript APIs.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434979" cy="1028699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662416" y="1362455"/>
            <a:ext cx="1823085" cy="1823085"/>
            <a:chOff x="8662416" y="1362455"/>
            <a:chExt cx="1823085" cy="18230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2416" y="1362455"/>
              <a:ext cx="1822703" cy="1822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1392" y="1551431"/>
              <a:ext cx="1444752" cy="144475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682122" y="5524500"/>
            <a:ext cx="1823085" cy="1819910"/>
            <a:chOff x="8628888" y="6598919"/>
            <a:chExt cx="1823085" cy="181991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8888" y="6598919"/>
              <a:ext cx="1822703" cy="18196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17864" y="6787895"/>
              <a:ext cx="1444752" cy="1441703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66504" y="1944623"/>
            <a:ext cx="414527" cy="6553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52681" y="6121909"/>
            <a:ext cx="469392" cy="62484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5099" y="3688029"/>
            <a:ext cx="3978783" cy="104272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5099" y="4846650"/>
            <a:ext cx="6218936" cy="10427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27080" y="1377950"/>
            <a:ext cx="1730375" cy="56387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980314" y="5540960"/>
            <a:ext cx="1949069" cy="56418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29004" y="8953804"/>
            <a:ext cx="1737360" cy="27736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448175" y="2080646"/>
            <a:ext cx="1116584" cy="399288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927080" y="2086111"/>
            <a:ext cx="6680200" cy="2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0485">
              <a:lnSpc>
                <a:spcPct val="115399"/>
              </a:lnSpc>
              <a:spcBef>
                <a:spcPts val="100"/>
              </a:spcBef>
            </a:pP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Azure Web App Services enables users to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quickly deploy and manage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website environments, supporting multiple development frameworks and tools. It is ideal for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scaling applications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By integrating with Azure services, developers can effortlessly achieve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high-performance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web solutions.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662416" y="1362455"/>
            <a:ext cx="1823085" cy="1823085"/>
            <a:chOff x="8662416" y="1362455"/>
            <a:chExt cx="1823085" cy="1823085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2416" y="1362455"/>
              <a:ext cx="1822703" cy="18227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1392" y="1551431"/>
              <a:ext cx="1444752" cy="144475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41536" y="1941575"/>
              <a:ext cx="664464" cy="664464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8715650" y="5524500"/>
            <a:ext cx="1823085" cy="1819910"/>
            <a:chOff x="8662416" y="6598919"/>
            <a:chExt cx="1823085" cy="1819910"/>
          </a:xfrm>
        </p:grpSpPr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2416" y="6598919"/>
              <a:ext cx="1822703" cy="181965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1392" y="6787895"/>
              <a:ext cx="1444752" cy="14417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41536" y="7174991"/>
              <a:ext cx="664464" cy="667512"/>
            </a:xfrm>
            <a:prstGeom prst="rect">
              <a:avLst/>
            </a:prstGeom>
          </p:spPr>
        </p:pic>
      </p:grpSp>
      <p:sp>
        <p:nvSpPr>
          <p:cNvPr id="31" name="object 18">
            <a:extLst>
              <a:ext uri="{FF2B5EF4-FFF2-40B4-BE49-F238E27FC236}">
                <a16:creationId xmlns:a16="http://schemas.microsoft.com/office/drawing/2014/main" id="{DE3D5D49-437F-C1C7-4AF2-7DAD307670CE}"/>
              </a:ext>
            </a:extLst>
          </p:cNvPr>
          <p:cNvSpPr txBox="1"/>
          <p:nvPr/>
        </p:nvSpPr>
        <p:spPr>
          <a:xfrm>
            <a:off x="10927080" y="6100572"/>
            <a:ext cx="7056120" cy="48141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WebSocket provides the foundation for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DeepSeek-CJK-patch"/>
              </a:rPr>
              <a:t>real-time communication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 in web development, enabling persistent connections between servers and clients. It supports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DeepSeek-CJK-patch"/>
              </a:rPr>
              <a:t>full-duplex data transmission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, making it ideal for building: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Chat applications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Live notifications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Multi-user interactive apps</a:t>
            </a:r>
          </a:p>
          <a:p>
            <a:pPr algn="l"/>
            <a:r>
              <a:rPr 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By offering </a:t>
            </a:r>
            <a:r>
              <a:rPr lang="en-US" sz="2400" b="1" i="0" dirty="0">
                <a:solidFill>
                  <a:srgbClr val="404040"/>
                </a:solidFill>
                <a:effectLst/>
                <a:latin typeface="DeepSeek-CJK-patch"/>
              </a:rPr>
              <a:t>high-efficiency, low-latency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 communication, WebSocket delivers robust real-time capabilities for modern web applications.</a:t>
            </a:r>
          </a:p>
          <a:p>
            <a:br>
              <a:rPr lang="en-US" sz="2400" dirty="0"/>
            </a:b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6173" y="4278198"/>
            <a:ext cx="7479792" cy="10427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4157979"/>
            <a:chOff x="0" y="0"/>
            <a:chExt cx="18288000" cy="415797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4157979"/>
            </a:xfrm>
            <a:custGeom>
              <a:avLst/>
              <a:gdLst/>
              <a:ahLst/>
              <a:cxnLst/>
              <a:rect l="l" t="t" r="r" b="b"/>
              <a:pathLst>
                <a:path w="18288000" h="4157979">
                  <a:moveTo>
                    <a:pt x="18288000" y="0"/>
                  </a:moveTo>
                  <a:lnTo>
                    <a:pt x="0" y="0"/>
                  </a:lnTo>
                  <a:lnTo>
                    <a:pt x="0" y="4157472"/>
                  </a:lnTo>
                  <a:lnTo>
                    <a:pt x="18288000" y="4157472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4928" y="1285697"/>
              <a:ext cx="7479792" cy="10427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8416" y="2645664"/>
              <a:ext cx="6156833" cy="3992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2906" y="2645664"/>
              <a:ext cx="438911" cy="3992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2090" y="2645664"/>
              <a:ext cx="1490344" cy="399288"/>
            </a:xfrm>
            <a:prstGeom prst="rect">
              <a:avLst/>
            </a:prstGeom>
          </p:spPr>
        </p:pic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23937" y="5182679"/>
          <a:ext cx="16229329" cy="40690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8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2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8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9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172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A2D39"/>
                      </a:solidFill>
                      <a:prstDash val="solid"/>
                    </a:lnL>
                    <a:lnR w="9525">
                      <a:solidFill>
                        <a:srgbClr val="2A2D39"/>
                      </a:solidFill>
                      <a:prstDash val="solid"/>
                    </a:lnR>
                    <a:lnT w="9525">
                      <a:solidFill>
                        <a:srgbClr val="2A2D39"/>
                      </a:solidFill>
                      <a:prstDash val="solid"/>
                    </a:lnT>
                    <a:lnB w="9525">
                      <a:solidFill>
                        <a:srgbClr val="2A2D39"/>
                      </a:solidFill>
                      <a:prstDash val="solid"/>
                    </a:lnB>
                    <a:solidFill>
                      <a:srgbClr val="C0CF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A2D39"/>
                      </a:solidFill>
                      <a:prstDash val="solid"/>
                    </a:lnL>
                    <a:lnR w="9525">
                      <a:solidFill>
                        <a:srgbClr val="2A2D39"/>
                      </a:solidFill>
                      <a:prstDash val="solid"/>
                    </a:lnR>
                    <a:lnT w="9525">
                      <a:solidFill>
                        <a:srgbClr val="2A2D39"/>
                      </a:solidFill>
                      <a:prstDash val="solid"/>
                    </a:lnT>
                    <a:lnB w="9525">
                      <a:solidFill>
                        <a:srgbClr val="2A2D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A2D39"/>
                      </a:solidFill>
                      <a:prstDash val="solid"/>
                    </a:lnL>
                    <a:lnR w="9525">
                      <a:solidFill>
                        <a:srgbClr val="2A2D39"/>
                      </a:solidFill>
                      <a:prstDash val="solid"/>
                    </a:lnR>
                    <a:lnT w="9525">
                      <a:solidFill>
                        <a:srgbClr val="2A2D39"/>
                      </a:solidFill>
                      <a:prstDash val="solid"/>
                    </a:lnT>
                    <a:lnB w="9525">
                      <a:solidFill>
                        <a:srgbClr val="2A2D39"/>
                      </a:solidFill>
                      <a:prstDash val="solid"/>
                    </a:lnB>
                    <a:solidFill>
                      <a:srgbClr val="C0CF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A2D39"/>
                      </a:solidFill>
                      <a:prstDash val="solid"/>
                    </a:lnL>
                    <a:lnR w="9525">
                      <a:solidFill>
                        <a:srgbClr val="2A2D39"/>
                      </a:solidFill>
                      <a:prstDash val="solid"/>
                    </a:lnR>
                    <a:lnT w="9525">
                      <a:solidFill>
                        <a:srgbClr val="2A2D39"/>
                      </a:solidFill>
                      <a:prstDash val="solid"/>
                    </a:lnT>
                    <a:lnB w="9525">
                      <a:solidFill>
                        <a:srgbClr val="2A2D3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72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A2D39"/>
                      </a:solidFill>
                      <a:prstDash val="solid"/>
                    </a:lnL>
                    <a:lnR w="9525">
                      <a:solidFill>
                        <a:srgbClr val="2A2D39"/>
                      </a:solidFill>
                      <a:prstDash val="solid"/>
                    </a:lnR>
                    <a:lnT w="9525">
                      <a:solidFill>
                        <a:srgbClr val="2A2D39"/>
                      </a:solidFill>
                      <a:prstDash val="solid"/>
                    </a:lnT>
                    <a:lnB w="9525">
                      <a:solidFill>
                        <a:srgbClr val="2A2D39"/>
                      </a:solidFill>
                      <a:prstDash val="solid"/>
                    </a:lnB>
                    <a:solidFill>
                      <a:srgbClr val="C0CF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A2D39"/>
                      </a:solidFill>
                      <a:prstDash val="solid"/>
                    </a:lnL>
                    <a:lnR w="9525">
                      <a:solidFill>
                        <a:srgbClr val="2A2D39"/>
                      </a:solidFill>
                      <a:prstDash val="solid"/>
                    </a:lnR>
                    <a:lnT w="9525">
                      <a:solidFill>
                        <a:srgbClr val="2A2D39"/>
                      </a:solidFill>
                      <a:prstDash val="solid"/>
                    </a:lnT>
                    <a:lnB w="9525">
                      <a:solidFill>
                        <a:srgbClr val="2A2D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A2D39"/>
                      </a:solidFill>
                      <a:prstDash val="solid"/>
                    </a:lnL>
                    <a:lnR w="9525">
                      <a:solidFill>
                        <a:srgbClr val="2A2D39"/>
                      </a:solidFill>
                      <a:prstDash val="solid"/>
                    </a:lnR>
                    <a:lnT w="9525">
                      <a:solidFill>
                        <a:srgbClr val="2A2D39"/>
                      </a:solidFill>
                      <a:prstDash val="solid"/>
                    </a:lnT>
                    <a:lnB w="9525">
                      <a:solidFill>
                        <a:srgbClr val="2A2D39"/>
                      </a:solidFill>
                      <a:prstDash val="solid"/>
                    </a:lnB>
                    <a:solidFill>
                      <a:srgbClr val="C0CF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A2D39"/>
                      </a:solidFill>
                      <a:prstDash val="solid"/>
                    </a:lnL>
                    <a:lnR w="9525">
                      <a:solidFill>
                        <a:srgbClr val="2A2D39"/>
                      </a:solidFill>
                      <a:prstDash val="solid"/>
                    </a:lnR>
                    <a:lnT w="9525">
                      <a:solidFill>
                        <a:srgbClr val="2A2D39"/>
                      </a:solidFill>
                      <a:prstDash val="solid"/>
                    </a:lnT>
                    <a:lnB w="9525">
                      <a:solidFill>
                        <a:srgbClr val="2A2D3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2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A2D39"/>
                      </a:solidFill>
                      <a:prstDash val="solid"/>
                    </a:lnL>
                    <a:lnR w="9525">
                      <a:solidFill>
                        <a:srgbClr val="2A2D39"/>
                      </a:solidFill>
                      <a:prstDash val="solid"/>
                    </a:lnR>
                    <a:lnT w="9525">
                      <a:solidFill>
                        <a:srgbClr val="2A2D39"/>
                      </a:solidFill>
                      <a:prstDash val="solid"/>
                    </a:lnT>
                    <a:lnB w="9525">
                      <a:solidFill>
                        <a:srgbClr val="2A2D39"/>
                      </a:solidFill>
                      <a:prstDash val="solid"/>
                    </a:lnB>
                    <a:solidFill>
                      <a:srgbClr val="C0CF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A2D39"/>
                      </a:solidFill>
                      <a:prstDash val="solid"/>
                    </a:lnL>
                    <a:lnR w="9525">
                      <a:solidFill>
                        <a:srgbClr val="2A2D39"/>
                      </a:solidFill>
                      <a:prstDash val="solid"/>
                    </a:lnR>
                    <a:lnT w="9525">
                      <a:solidFill>
                        <a:srgbClr val="2A2D39"/>
                      </a:solidFill>
                      <a:prstDash val="solid"/>
                    </a:lnT>
                    <a:lnB w="9525">
                      <a:solidFill>
                        <a:srgbClr val="2A2D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A2D39"/>
                      </a:solidFill>
                      <a:prstDash val="solid"/>
                    </a:lnL>
                    <a:lnR w="9525">
                      <a:solidFill>
                        <a:srgbClr val="2A2D39"/>
                      </a:solidFill>
                      <a:prstDash val="solid"/>
                    </a:lnR>
                    <a:lnT w="9525">
                      <a:solidFill>
                        <a:srgbClr val="2A2D39"/>
                      </a:solidFill>
                      <a:prstDash val="solid"/>
                    </a:lnT>
                    <a:lnB w="9525">
                      <a:solidFill>
                        <a:srgbClr val="2A2D39"/>
                      </a:solidFill>
                      <a:prstDash val="solid"/>
                    </a:lnB>
                    <a:solidFill>
                      <a:srgbClr val="C0CF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A2D39"/>
                      </a:solidFill>
                      <a:prstDash val="solid"/>
                    </a:lnL>
                    <a:lnR w="9525">
                      <a:solidFill>
                        <a:srgbClr val="2A2D39"/>
                      </a:solidFill>
                      <a:prstDash val="solid"/>
                    </a:lnR>
                    <a:lnT w="9525">
                      <a:solidFill>
                        <a:srgbClr val="2A2D39"/>
                      </a:solidFill>
                      <a:prstDash val="solid"/>
                    </a:lnT>
                    <a:lnB w="9525">
                      <a:solidFill>
                        <a:srgbClr val="2A2D3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72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A2D39"/>
                      </a:solidFill>
                      <a:prstDash val="solid"/>
                    </a:lnL>
                    <a:lnR w="9525">
                      <a:solidFill>
                        <a:srgbClr val="2A2D39"/>
                      </a:solidFill>
                      <a:prstDash val="solid"/>
                    </a:lnR>
                    <a:lnT w="9525">
                      <a:solidFill>
                        <a:srgbClr val="2A2D39"/>
                      </a:solidFill>
                      <a:prstDash val="solid"/>
                    </a:lnT>
                    <a:lnB w="9525">
                      <a:solidFill>
                        <a:srgbClr val="2A2D39"/>
                      </a:solidFill>
                      <a:prstDash val="solid"/>
                    </a:lnB>
                    <a:solidFill>
                      <a:srgbClr val="C0CF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A2D39"/>
                      </a:solidFill>
                      <a:prstDash val="solid"/>
                    </a:lnL>
                    <a:lnR w="9525">
                      <a:solidFill>
                        <a:srgbClr val="2A2D39"/>
                      </a:solidFill>
                      <a:prstDash val="solid"/>
                    </a:lnR>
                    <a:lnT w="9525">
                      <a:solidFill>
                        <a:srgbClr val="2A2D39"/>
                      </a:solidFill>
                      <a:prstDash val="solid"/>
                    </a:lnT>
                    <a:lnB w="9525">
                      <a:solidFill>
                        <a:srgbClr val="2A2D3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A2D39"/>
                      </a:solidFill>
                      <a:prstDash val="solid"/>
                    </a:lnL>
                    <a:lnR w="9525">
                      <a:solidFill>
                        <a:srgbClr val="2A2D39"/>
                      </a:solidFill>
                      <a:prstDash val="solid"/>
                    </a:lnR>
                    <a:lnT w="9525">
                      <a:solidFill>
                        <a:srgbClr val="2A2D39"/>
                      </a:solidFill>
                      <a:prstDash val="solid"/>
                    </a:lnT>
                    <a:lnB w="9525">
                      <a:solidFill>
                        <a:srgbClr val="2A2D39"/>
                      </a:solidFill>
                      <a:prstDash val="solid"/>
                    </a:lnB>
                    <a:solidFill>
                      <a:srgbClr val="C0CFE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2A2D39"/>
                      </a:solidFill>
                      <a:prstDash val="solid"/>
                    </a:lnL>
                    <a:lnR w="9525">
                      <a:solidFill>
                        <a:srgbClr val="2A2D39"/>
                      </a:solidFill>
                      <a:prstDash val="solid"/>
                    </a:lnR>
                    <a:lnT w="9525">
                      <a:solidFill>
                        <a:srgbClr val="2A2D39"/>
                      </a:solidFill>
                      <a:prstDash val="solid"/>
                    </a:lnT>
                    <a:lnB w="9525">
                      <a:solidFill>
                        <a:srgbClr val="2A2D3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87601" y="5500370"/>
            <a:ext cx="341375" cy="37795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08325" y="5503417"/>
            <a:ext cx="5465445" cy="36880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950831" y="5500370"/>
            <a:ext cx="341375" cy="37795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20371" y="5503417"/>
            <a:ext cx="4199508" cy="36880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87601" y="6518402"/>
            <a:ext cx="341375" cy="3779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108325" y="6521450"/>
            <a:ext cx="3919347" cy="36880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950831" y="6518402"/>
            <a:ext cx="341375" cy="37795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452857" y="6521450"/>
            <a:ext cx="3530980" cy="36880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87601" y="7536433"/>
            <a:ext cx="341375" cy="37795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108325" y="7539481"/>
            <a:ext cx="2025396" cy="36880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950831" y="7536433"/>
            <a:ext cx="341375" cy="37795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653769" y="7539481"/>
            <a:ext cx="1119593" cy="36880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887601" y="8553907"/>
            <a:ext cx="341375" cy="37825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108325" y="8556955"/>
            <a:ext cx="2623057" cy="36911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950831" y="8553907"/>
            <a:ext cx="341375" cy="37825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541250" y="8556955"/>
            <a:ext cx="3358642" cy="3691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602</Words>
  <Application>Microsoft Office PowerPoint</Application>
  <PresentationFormat>Custom</PresentationFormat>
  <Paragraphs>65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DeepSeek-CJK-patch</vt:lpstr>
      <vt:lpstr>Malgun Gothic</vt:lpstr>
      <vt:lpstr>Microsoft JhengHei</vt:lpstr>
      <vt:lpstr>MS Gothic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我們從課堂、實作過程中學到什麼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我們遇到什麼困難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lee ray</cp:lastModifiedBy>
  <cp:revision>1</cp:revision>
  <dcterms:created xsi:type="dcterms:W3CDTF">2025-04-12T07:15:59Z</dcterms:created>
  <dcterms:modified xsi:type="dcterms:W3CDTF">2025-04-12T07:40:46Z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2025-04-10T00:00:00Z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2025-04-12T00:00:00Z</vt:filetime>
  </property>
  <property fmtid="{D5CDD505-2E9C-101B-9397-08002B2CF9AE}" pid="5" name="Producer">
    <vt:lpwstr>www.ilovepdf.com</vt:lpwstr>
  </property>
</Properties>
</file>